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38"/>
    <p:restoredTop sz="94640"/>
  </p:normalViewPr>
  <p:slideViewPr>
    <p:cSldViewPr snapToGrid="0" snapToObjects="1" showGuides="1">
      <p:cViewPr varScale="1">
        <p:scale>
          <a:sx n="109" d="100"/>
          <a:sy n="109" d="100"/>
        </p:scale>
        <p:origin x="1600" y="1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6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3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08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1D9B7A-A1A3-474C-A8B0-024BEB15D9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7317" y="176980"/>
            <a:ext cx="1956619" cy="293492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CD10348-404E-4F48-9021-1F4FFA2C7029}"/>
              </a:ext>
            </a:extLst>
          </p:cNvPr>
          <p:cNvSpPr/>
          <p:nvPr userDrawn="1"/>
        </p:nvSpPr>
        <p:spPr>
          <a:xfrm>
            <a:off x="2022736" y="0"/>
            <a:ext cx="6244017" cy="37240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Certificate </a:t>
            </a:r>
          </a:p>
          <a:p>
            <a:pPr algn="ctr"/>
            <a:r>
              <a:rPr lang="en-US" sz="4000" b="1" i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show our</a:t>
            </a:r>
          </a:p>
          <a:p>
            <a:pPr algn="ctr"/>
            <a:r>
              <a:rPr lang="en-US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r>
              <a:rPr lang="en-US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Shepherd</a:t>
            </a:r>
            <a:r>
              <a:rPr lang="en-US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br>
              <a:rPr lang="en-US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</a:br>
            <a:r>
              <a:rPr lang="en-US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Fundraising for 2024: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E3DB97-F959-AC46-A47E-D8C608434E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69606"/>
            <a:ext cx="2595716" cy="25957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7E2D6B-5DF1-5244-A027-DCFDC7776E68}"/>
              </a:ext>
            </a:extLst>
          </p:cNvPr>
          <p:cNvSpPr txBox="1"/>
          <p:nvPr userDrawn="1"/>
        </p:nvSpPr>
        <p:spPr>
          <a:xfrm>
            <a:off x="707923" y="3724096"/>
            <a:ext cx="859830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Our School,</a:t>
            </a:r>
          </a:p>
          <a:p>
            <a:pPr algn="ctr"/>
            <a:r>
              <a:rPr lang="en-US" sz="4800" dirty="0"/>
              <a:t>                                </a:t>
            </a:r>
            <a:endParaRPr lang="en-US" sz="3600" dirty="0"/>
          </a:p>
          <a:p>
            <a:pPr algn="ctr"/>
            <a:r>
              <a:rPr lang="en-US" sz="2400" b="1" dirty="0"/>
              <a:t>is proud to confirm that we have raised </a:t>
            </a:r>
          </a:p>
          <a:p>
            <a:pPr algn="ctr"/>
            <a:endParaRPr lang="en-US" sz="4400" dirty="0"/>
          </a:p>
          <a:p>
            <a:pPr algn="ctr"/>
            <a:r>
              <a:rPr lang="en-US" sz="2400" b="1" dirty="0"/>
              <a:t>for the work of</a:t>
            </a:r>
          </a:p>
          <a:p>
            <a:pPr algn="ctr"/>
            <a:r>
              <a:rPr lang="en-US" sz="2400" b="1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Caritas, Diocese of Hallam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2881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1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6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2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4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6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4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0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0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7E4F-0E8F-2449-AE75-1B14FD18D0D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35CBD-1129-8C49-A26D-B337BC87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9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2B99832-19A1-6F43-A302-C455A8186B3E}"/>
              </a:ext>
            </a:extLst>
          </p:cNvPr>
          <p:cNvSpPr/>
          <p:nvPr/>
        </p:nvSpPr>
        <p:spPr>
          <a:xfrm>
            <a:off x="-40852" y="3991444"/>
            <a:ext cx="10076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&lt;Name&gt; in &lt;1st part of post-code&gt;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A445B-8756-3D49-ADB7-D3EBD6B24614}"/>
              </a:ext>
            </a:extLst>
          </p:cNvPr>
          <p:cNvSpPr/>
          <p:nvPr/>
        </p:nvSpPr>
        <p:spPr>
          <a:xfrm>
            <a:off x="3894379" y="5139561"/>
            <a:ext cx="2146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£</a:t>
            </a:r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xx.xx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95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7281</TotalTime>
  <Words>14</Words>
  <Application>Microsoft Macintosh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Candida Calvert</dc:creator>
  <cp:lastModifiedBy>Candida Calvert</cp:lastModifiedBy>
  <cp:revision>16</cp:revision>
  <cp:lastPrinted>2023-05-16T20:41:11Z</cp:lastPrinted>
  <dcterms:created xsi:type="dcterms:W3CDTF">2023-04-20T20:15:46Z</dcterms:created>
  <dcterms:modified xsi:type="dcterms:W3CDTF">2024-01-15T15:51:14Z</dcterms:modified>
</cp:coreProperties>
</file>