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7" d="100"/>
          <a:sy n="87" d="100"/>
        </p:scale>
        <p:origin x="-1186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16405" name="Group 21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6394" name="Rectangle 10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6407" name="Group 23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16388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6406" name="Group 2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16389" name="Picture 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6390" name="Freeform 6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391" name="Freeform 7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392" name="Freeform 8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6400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DB680002-F8D2-4C09-91AD-1142DC8C31D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8D9E9-A927-488F-A290-ECE4A14BBD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1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33ED1-77E2-41C3-965E-4952B5C75A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857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53CEB0-899C-4090-8558-7A2BFBE66C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951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83D3D8-A8C1-4412-9286-DF6EBAC806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259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6870E-6498-40C2-BA2C-6DC29D06D5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096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2B1C-6332-4A7E-A964-B2785A36B4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257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00343-52FD-4EEA-B7CA-A06F3468A0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789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95114-53BE-497C-84B4-04BE4E7DFF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22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28B0D-659F-4673-AD20-A3B2D67358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3E7CC-77E1-47E0-BD4E-5AD5CF6DE5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16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64FC-7BC3-4F5F-BF02-99470B2AC6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776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C42AA-6A21-4291-AD63-455EA8B841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72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2" name="Group 1024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73" name="Group 1025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0B9CF534-E806-42AD-9F21-BF759D43432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Paired Discussion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What occasions do you share food with others?</a:t>
            </a:r>
          </a:p>
          <a:p>
            <a:r>
              <a:rPr lang="en-GB" altLang="en-US" sz="2800"/>
              <a:t>Why do you share meals with others?</a:t>
            </a:r>
          </a:p>
          <a:p>
            <a:r>
              <a:rPr lang="en-GB" altLang="en-US" sz="2800"/>
              <a:t>What type of food do you share?</a:t>
            </a:r>
          </a:p>
        </p:txBody>
      </p:sp>
      <p:pic>
        <p:nvPicPr>
          <p:cNvPr id="31750" name="Picture 6" descr="untitled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9463" y="1981200"/>
            <a:ext cx="27559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What is the Jewish Festival of Sukkot?</a:t>
            </a:r>
          </a:p>
        </p:txBody>
      </p:sp>
      <p:pic>
        <p:nvPicPr>
          <p:cNvPr id="32773" name="Picture 5" descr="pegy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3657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ukkah-completed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3295650" cy="24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What is the Jewish Festival of Sukkot?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Jewish people celebrate the festival of Sukkot by building a Sukkah in their garden and inviting family and friends for a meal inside.</a:t>
            </a:r>
          </a:p>
          <a:p>
            <a:r>
              <a:rPr lang="en-GB" altLang="en-US" sz="2800"/>
              <a:t>Why do you think they do this?</a:t>
            </a:r>
          </a:p>
        </p:txBody>
      </p:sp>
      <p:pic>
        <p:nvPicPr>
          <p:cNvPr id="33798" name="Picture 6" descr="In%20the%20Sukkah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133600"/>
            <a:ext cx="373697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What is the Jewish Festival of Sukkot?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The Sukkah is decorated with lemons, date palms, myrtle leaves and willow branches. Each represents parts of the body.</a:t>
            </a:r>
          </a:p>
          <a:p>
            <a:r>
              <a:rPr lang="en-GB" altLang="en-US" sz="2800"/>
              <a:t>Can you guess which part of the body?</a:t>
            </a:r>
          </a:p>
        </p:txBody>
      </p:sp>
      <p:pic>
        <p:nvPicPr>
          <p:cNvPr id="36870" name="Picture 6" descr="scandalous%20le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17684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2" name="Picture 8" descr="Date_pal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133600"/>
            <a:ext cx="1366838" cy="185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0" descr="Lagerst-twig&amp;lvs-2y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86200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6" name="Picture 12" descr="willows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95800"/>
            <a:ext cx="154622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Challenge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752600" y="2362200"/>
            <a:ext cx="70104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/>
              <a:t>To make a model of a Sukkah</a:t>
            </a:r>
          </a:p>
          <a:p>
            <a:pPr algn="ctr">
              <a:spcBef>
                <a:spcPct val="50000"/>
              </a:spcBef>
            </a:pPr>
            <a:r>
              <a:rPr lang="en-GB" altLang="en-US" sz="4400"/>
              <a:t>And decorate.</a:t>
            </a:r>
          </a:p>
        </p:txBody>
      </p:sp>
      <p:pic>
        <p:nvPicPr>
          <p:cNvPr id="34822" name="Picture 6" descr="hu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2857500" cy="23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Designs\Sunny Days.pot</Template>
  <TotalTime>33</TotalTime>
  <Words>126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Wingdings</vt:lpstr>
      <vt:lpstr>Sunny Days</vt:lpstr>
      <vt:lpstr>Paired Discussion</vt:lpstr>
      <vt:lpstr>What is the Jewish Festival of Sukkot?</vt:lpstr>
      <vt:lpstr>What is the Jewish Festival of Sukkot?</vt:lpstr>
      <vt:lpstr>What is the Jewish Festival of Sukkot?</vt:lpstr>
      <vt:lpstr>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Paired Discussion</dc:title>
  <dc:creator>Gilbert</dc:creator>
  <cp:lastModifiedBy>Hugo Teruzzi</cp:lastModifiedBy>
  <cp:revision>5</cp:revision>
  <cp:lastPrinted>1601-01-01T00:00:00Z</cp:lastPrinted>
  <dcterms:created xsi:type="dcterms:W3CDTF">2005-10-01T14:23:53Z</dcterms:created>
  <dcterms:modified xsi:type="dcterms:W3CDTF">2020-05-26T16:18:52Z</dcterms:modified>
</cp:coreProperties>
</file>