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20"/>
  </p:notesMasterIdLst>
  <p:sldIdLst>
    <p:sldId id="274" r:id="rId2"/>
    <p:sldId id="265" r:id="rId3"/>
    <p:sldId id="266" r:id="rId4"/>
    <p:sldId id="257" r:id="rId5"/>
    <p:sldId id="259" r:id="rId6"/>
    <p:sldId id="275" r:id="rId7"/>
    <p:sldId id="267" r:id="rId8"/>
    <p:sldId id="268" r:id="rId9"/>
    <p:sldId id="269" r:id="rId10"/>
    <p:sldId id="270" r:id="rId11"/>
    <p:sldId id="271" r:id="rId12"/>
    <p:sldId id="272" r:id="rId13"/>
    <p:sldId id="260" r:id="rId14"/>
    <p:sldId id="261" r:id="rId15"/>
    <p:sldId id="262" r:id="rId16"/>
    <p:sldId id="263" r:id="rId17"/>
    <p:sldId id="264" r:id="rId18"/>
    <p:sldId id="273" r:id="rId19"/>
  </p:sldIdLst>
  <p:sldSz cx="9144000" cy="6858000" type="screen4x3"/>
  <p:notesSz cx="6858000" cy="9144000"/>
  <p:defaultTextStyle>
    <a:defPPr>
      <a:defRPr lang="en-GB"/>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a:srgbClr val="0033CC"/>
    <a:srgbClr val="FFFF00"/>
    <a:srgbClr val="FF00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599" autoAdjust="0"/>
    <p:restoredTop sz="94660" autoAdjust="0"/>
  </p:normalViewPr>
  <p:slideViewPr>
    <p:cSldViewPr>
      <p:cViewPr>
        <p:scale>
          <a:sx n="90" d="100"/>
          <a:sy n="90" d="100"/>
        </p:scale>
        <p:origin x="-1090" y="-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en-US"/>
          </a:p>
        </p:txBody>
      </p:sp>
      <p:sp>
        <p:nvSpPr>
          <p:cNvPr id="12185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ltLang="en-US"/>
          </a:p>
        </p:txBody>
      </p:sp>
      <p:sp>
        <p:nvSpPr>
          <p:cNvPr id="12186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186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2186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en-US"/>
          </a:p>
        </p:txBody>
      </p:sp>
      <p:sp>
        <p:nvSpPr>
          <p:cNvPr id="12186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BD5507AD-733E-4E3F-B969-A26E163BCD58}" type="slidenum">
              <a:rPr lang="en-US" altLang="en-US"/>
              <a:pPr/>
              <a:t>‹#›</a:t>
            </a:fld>
            <a:endParaRPr lang="en-US" altLang="en-US"/>
          </a:p>
        </p:txBody>
      </p:sp>
    </p:spTree>
    <p:extLst>
      <p:ext uri="{BB962C8B-B14F-4D97-AF65-F5344CB8AC3E}">
        <p14:creationId xmlns:p14="http://schemas.microsoft.com/office/powerpoint/2010/main" val="191988128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A2FA0B-D684-4653-8D2B-A05CC01DE983}" type="slidenum">
              <a:rPr lang="en-US" altLang="en-US"/>
              <a:pPr/>
              <a:t>1</a:t>
            </a:fld>
            <a:endParaRPr lang="en-US" altLang="en-US"/>
          </a:p>
        </p:txBody>
      </p:sp>
      <p:sp>
        <p:nvSpPr>
          <p:cNvPr id="133122" name="Rectangle 2"/>
          <p:cNvSpPr>
            <a:spLocks noRot="1" noChangeArrowheads="1" noTextEdit="1"/>
          </p:cNvSpPr>
          <p:nvPr>
            <p:ph type="sldImg"/>
          </p:nvPr>
        </p:nvSpPr>
        <p:spPr>
          <a:ln/>
        </p:spPr>
      </p:sp>
      <p:sp>
        <p:nvSpPr>
          <p:cNvPr id="13312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A823D2-C0E3-472C-A463-B24353BEF650}" type="slidenum">
              <a:rPr lang="en-US" altLang="en-US"/>
              <a:pPr/>
              <a:t>2</a:t>
            </a:fld>
            <a:endParaRPr lang="en-US" altLang="en-US"/>
          </a:p>
        </p:txBody>
      </p:sp>
      <p:sp>
        <p:nvSpPr>
          <p:cNvPr id="122882" name="Rectangle 2"/>
          <p:cNvSpPr>
            <a:spLocks noRot="1" noChangeArrowheads="1" noTextEdit="1"/>
          </p:cNvSpPr>
          <p:nvPr>
            <p:ph type="sldImg"/>
          </p:nvPr>
        </p:nvSpPr>
        <p:spPr>
          <a:ln/>
        </p:spPr>
      </p:sp>
      <p:sp>
        <p:nvSpPr>
          <p:cNvPr id="122883" name="Rectangle 3"/>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8066" name="Rectangle 2"/>
          <p:cNvSpPr>
            <a:spLocks noGrp="1" noRot="1" noChangeArrowheads="1"/>
          </p:cNvSpPr>
          <p:nvPr>
            <p:ph type="ctrTitle"/>
          </p:nvPr>
        </p:nvSpPr>
        <p:spPr>
          <a:xfrm>
            <a:off x="685800" y="1981200"/>
            <a:ext cx="7772400" cy="1600200"/>
          </a:xfrm>
        </p:spPr>
        <p:txBody>
          <a:bodyPr/>
          <a:lstStyle>
            <a:lvl1pPr>
              <a:defRPr/>
            </a:lvl1pPr>
          </a:lstStyle>
          <a:p>
            <a:pPr lvl="0"/>
            <a:r>
              <a:rPr lang="en-GB" altLang="en-US" noProof="0" smtClean="0"/>
              <a:t>Click to edit Master title style</a:t>
            </a:r>
          </a:p>
        </p:txBody>
      </p:sp>
      <p:sp>
        <p:nvSpPr>
          <p:cNvPr id="88067"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en-GB" altLang="en-US" noProof="0" smtClean="0"/>
              <a:t>Click to edit Master subtitle style</a:t>
            </a:r>
          </a:p>
        </p:txBody>
      </p:sp>
      <p:sp>
        <p:nvSpPr>
          <p:cNvPr id="88071" name="Rectangle 7"/>
          <p:cNvSpPr>
            <a:spLocks noGrp="1" noChangeArrowheads="1"/>
          </p:cNvSpPr>
          <p:nvPr>
            <p:ph type="dt" sz="quarter" idx="2"/>
          </p:nvPr>
        </p:nvSpPr>
        <p:spPr/>
        <p:txBody>
          <a:bodyPr/>
          <a:lstStyle>
            <a:lvl1pPr>
              <a:defRPr/>
            </a:lvl1pPr>
          </a:lstStyle>
          <a:p>
            <a:endParaRPr lang="en-GB" altLang="en-US"/>
          </a:p>
        </p:txBody>
      </p:sp>
      <p:sp>
        <p:nvSpPr>
          <p:cNvPr id="88072" name="Rectangle 8"/>
          <p:cNvSpPr>
            <a:spLocks noGrp="1" noChangeArrowheads="1"/>
          </p:cNvSpPr>
          <p:nvPr>
            <p:ph type="ftr" sz="quarter" idx="3"/>
          </p:nvPr>
        </p:nvSpPr>
        <p:spPr/>
        <p:txBody>
          <a:bodyPr/>
          <a:lstStyle>
            <a:lvl1pPr>
              <a:defRPr/>
            </a:lvl1pPr>
          </a:lstStyle>
          <a:p>
            <a:endParaRPr lang="en-GB" altLang="en-US"/>
          </a:p>
        </p:txBody>
      </p:sp>
      <p:sp>
        <p:nvSpPr>
          <p:cNvPr id="88073" name="Rectangle 9"/>
          <p:cNvSpPr>
            <a:spLocks noGrp="1" noChangeArrowheads="1"/>
          </p:cNvSpPr>
          <p:nvPr>
            <p:ph type="sldNum" sz="quarter" idx="4"/>
          </p:nvPr>
        </p:nvSpPr>
        <p:spPr/>
        <p:txBody>
          <a:bodyPr/>
          <a:lstStyle>
            <a:lvl1pPr>
              <a:defRPr/>
            </a:lvl1pPr>
          </a:lstStyle>
          <a:p>
            <a:fld id="{86A3B0BF-C767-4F7D-B51E-086E49DF697E}" type="slidenum">
              <a:rPr lang="en-GB" altLang="en-US"/>
              <a:pPr/>
              <a:t>‹#›</a:t>
            </a:fld>
            <a:endParaRPr lang="en-GB"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C48B2C7A-D4F5-48E6-8EED-BE636FEFDAEF}" type="slidenum">
              <a:rPr lang="en-GB" altLang="en-US"/>
              <a:pPr/>
              <a:t>‹#›</a:t>
            </a:fld>
            <a:endParaRPr lang="en-GB" altLang="en-US"/>
          </a:p>
        </p:txBody>
      </p:sp>
    </p:spTree>
    <p:extLst>
      <p:ext uri="{BB962C8B-B14F-4D97-AF65-F5344CB8AC3E}">
        <p14:creationId xmlns:p14="http://schemas.microsoft.com/office/powerpoint/2010/main" val="4274539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0AD84FE0-4B09-4DE5-AF9A-A2E56EFA9F47}" type="slidenum">
              <a:rPr lang="en-GB" altLang="en-US"/>
              <a:pPr/>
              <a:t>‹#›</a:t>
            </a:fld>
            <a:endParaRPr lang="en-GB" altLang="en-US"/>
          </a:p>
        </p:txBody>
      </p:sp>
    </p:spTree>
    <p:extLst>
      <p:ext uri="{BB962C8B-B14F-4D97-AF65-F5344CB8AC3E}">
        <p14:creationId xmlns:p14="http://schemas.microsoft.com/office/powerpoint/2010/main" val="1823680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7069F73C-0D65-4243-AA1C-790AB110D7C0}" type="slidenum">
              <a:rPr lang="en-GB" altLang="en-US"/>
              <a:pPr/>
              <a:t>‹#›</a:t>
            </a:fld>
            <a:endParaRPr lang="en-GB" altLang="en-US"/>
          </a:p>
        </p:txBody>
      </p:sp>
    </p:spTree>
    <p:extLst>
      <p:ext uri="{BB962C8B-B14F-4D97-AF65-F5344CB8AC3E}">
        <p14:creationId xmlns:p14="http://schemas.microsoft.com/office/powerpoint/2010/main" val="2037787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7304D234-EC15-4990-9AA0-2F2ED391FCDF}" type="slidenum">
              <a:rPr lang="en-GB" altLang="en-US"/>
              <a:pPr/>
              <a:t>‹#›</a:t>
            </a:fld>
            <a:endParaRPr lang="en-GB" altLang="en-US"/>
          </a:p>
        </p:txBody>
      </p:sp>
    </p:spTree>
    <p:extLst>
      <p:ext uri="{BB962C8B-B14F-4D97-AF65-F5344CB8AC3E}">
        <p14:creationId xmlns:p14="http://schemas.microsoft.com/office/powerpoint/2010/main" val="2656799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01625"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2C7932B9-6783-4FEE-B16E-834017447E29}" type="slidenum">
              <a:rPr lang="en-GB" altLang="en-US"/>
              <a:pPr/>
              <a:t>‹#›</a:t>
            </a:fld>
            <a:endParaRPr lang="en-GB" altLang="en-US"/>
          </a:p>
        </p:txBody>
      </p:sp>
    </p:spTree>
    <p:extLst>
      <p:ext uri="{BB962C8B-B14F-4D97-AF65-F5344CB8AC3E}">
        <p14:creationId xmlns:p14="http://schemas.microsoft.com/office/powerpoint/2010/main" val="983940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a:p>
        </p:txBody>
      </p:sp>
      <p:sp>
        <p:nvSpPr>
          <p:cNvPr id="8" name="Footer Placeholder 7"/>
          <p:cNvSpPr>
            <a:spLocks noGrp="1"/>
          </p:cNvSpPr>
          <p:nvPr>
            <p:ph type="ftr" sz="quarter" idx="11"/>
          </p:nvPr>
        </p:nvSpPr>
        <p:spPr/>
        <p:txBody>
          <a:bodyPr/>
          <a:lstStyle>
            <a:lvl1pPr>
              <a:defRPr/>
            </a:lvl1pPr>
          </a:lstStyle>
          <a:p>
            <a:endParaRPr lang="en-GB" altLang="en-US"/>
          </a:p>
        </p:txBody>
      </p:sp>
      <p:sp>
        <p:nvSpPr>
          <p:cNvPr id="9" name="Slide Number Placeholder 8"/>
          <p:cNvSpPr>
            <a:spLocks noGrp="1"/>
          </p:cNvSpPr>
          <p:nvPr>
            <p:ph type="sldNum" sz="quarter" idx="12"/>
          </p:nvPr>
        </p:nvSpPr>
        <p:spPr/>
        <p:txBody>
          <a:bodyPr/>
          <a:lstStyle>
            <a:lvl1pPr>
              <a:defRPr/>
            </a:lvl1pPr>
          </a:lstStyle>
          <a:p>
            <a:fld id="{191ABEAA-FA70-45DD-8867-799B272B8412}" type="slidenum">
              <a:rPr lang="en-GB" altLang="en-US"/>
              <a:pPr/>
              <a:t>‹#›</a:t>
            </a:fld>
            <a:endParaRPr lang="en-GB" altLang="en-US"/>
          </a:p>
        </p:txBody>
      </p:sp>
    </p:spTree>
    <p:extLst>
      <p:ext uri="{BB962C8B-B14F-4D97-AF65-F5344CB8AC3E}">
        <p14:creationId xmlns:p14="http://schemas.microsoft.com/office/powerpoint/2010/main" val="3558511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ltLang="en-US"/>
          </a:p>
        </p:txBody>
      </p:sp>
      <p:sp>
        <p:nvSpPr>
          <p:cNvPr id="4" name="Footer Placeholder 3"/>
          <p:cNvSpPr>
            <a:spLocks noGrp="1"/>
          </p:cNvSpPr>
          <p:nvPr>
            <p:ph type="ftr" sz="quarter" idx="11"/>
          </p:nvPr>
        </p:nvSpPr>
        <p:spPr/>
        <p:txBody>
          <a:bodyPr/>
          <a:lstStyle>
            <a:lvl1pPr>
              <a:defRPr/>
            </a:lvl1pPr>
          </a:lstStyle>
          <a:p>
            <a:endParaRPr lang="en-GB" altLang="en-US"/>
          </a:p>
        </p:txBody>
      </p:sp>
      <p:sp>
        <p:nvSpPr>
          <p:cNvPr id="5" name="Slide Number Placeholder 4"/>
          <p:cNvSpPr>
            <a:spLocks noGrp="1"/>
          </p:cNvSpPr>
          <p:nvPr>
            <p:ph type="sldNum" sz="quarter" idx="12"/>
          </p:nvPr>
        </p:nvSpPr>
        <p:spPr/>
        <p:txBody>
          <a:bodyPr/>
          <a:lstStyle>
            <a:lvl1pPr>
              <a:defRPr/>
            </a:lvl1pPr>
          </a:lstStyle>
          <a:p>
            <a:fld id="{2D749A7F-1A2A-4DC2-BD18-B9FF125AB38B}" type="slidenum">
              <a:rPr lang="en-GB" altLang="en-US"/>
              <a:pPr/>
              <a:t>‹#›</a:t>
            </a:fld>
            <a:endParaRPr lang="en-GB" altLang="en-US"/>
          </a:p>
        </p:txBody>
      </p:sp>
    </p:spTree>
    <p:extLst>
      <p:ext uri="{BB962C8B-B14F-4D97-AF65-F5344CB8AC3E}">
        <p14:creationId xmlns:p14="http://schemas.microsoft.com/office/powerpoint/2010/main" val="3890654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p>
        </p:txBody>
      </p:sp>
      <p:sp>
        <p:nvSpPr>
          <p:cNvPr id="3" name="Footer Placeholder 2"/>
          <p:cNvSpPr>
            <a:spLocks noGrp="1"/>
          </p:cNvSpPr>
          <p:nvPr>
            <p:ph type="ftr" sz="quarter" idx="11"/>
          </p:nvPr>
        </p:nvSpPr>
        <p:spPr/>
        <p:txBody>
          <a:bodyPr/>
          <a:lstStyle>
            <a:lvl1pPr>
              <a:defRPr/>
            </a:lvl1pPr>
          </a:lstStyle>
          <a:p>
            <a:endParaRPr lang="en-GB" altLang="en-US"/>
          </a:p>
        </p:txBody>
      </p:sp>
      <p:sp>
        <p:nvSpPr>
          <p:cNvPr id="4" name="Slide Number Placeholder 3"/>
          <p:cNvSpPr>
            <a:spLocks noGrp="1"/>
          </p:cNvSpPr>
          <p:nvPr>
            <p:ph type="sldNum" sz="quarter" idx="12"/>
          </p:nvPr>
        </p:nvSpPr>
        <p:spPr/>
        <p:txBody>
          <a:bodyPr/>
          <a:lstStyle>
            <a:lvl1pPr>
              <a:defRPr/>
            </a:lvl1pPr>
          </a:lstStyle>
          <a:p>
            <a:fld id="{C3F05544-8C9D-4145-86F2-529FCE8D615E}" type="slidenum">
              <a:rPr lang="en-GB" altLang="en-US"/>
              <a:pPr/>
              <a:t>‹#›</a:t>
            </a:fld>
            <a:endParaRPr lang="en-GB" altLang="en-US"/>
          </a:p>
        </p:txBody>
      </p:sp>
    </p:spTree>
    <p:extLst>
      <p:ext uri="{BB962C8B-B14F-4D97-AF65-F5344CB8AC3E}">
        <p14:creationId xmlns:p14="http://schemas.microsoft.com/office/powerpoint/2010/main" val="3752388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4EBD07BB-3C2D-4647-BB41-C5E78FE4B62F}" type="slidenum">
              <a:rPr lang="en-GB" altLang="en-US"/>
              <a:pPr/>
              <a:t>‹#›</a:t>
            </a:fld>
            <a:endParaRPr lang="en-GB" altLang="en-US"/>
          </a:p>
        </p:txBody>
      </p:sp>
    </p:spTree>
    <p:extLst>
      <p:ext uri="{BB962C8B-B14F-4D97-AF65-F5344CB8AC3E}">
        <p14:creationId xmlns:p14="http://schemas.microsoft.com/office/powerpoint/2010/main" val="2424861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B1F637F6-9D09-43F7-805D-B5D129445570}" type="slidenum">
              <a:rPr lang="en-GB" altLang="en-US"/>
              <a:pPr/>
              <a:t>‹#›</a:t>
            </a:fld>
            <a:endParaRPr lang="en-GB" altLang="en-US"/>
          </a:p>
        </p:txBody>
      </p:sp>
    </p:spTree>
    <p:extLst>
      <p:ext uri="{BB962C8B-B14F-4D97-AF65-F5344CB8AC3E}">
        <p14:creationId xmlns:p14="http://schemas.microsoft.com/office/powerpoint/2010/main" val="3672625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Rot="1" noChangeArrowheads="1"/>
          </p:cNvSpPr>
          <p:nvPr>
            <p:ph type="title"/>
          </p:nvPr>
        </p:nvSpPr>
        <p:spPr bwMode="auto">
          <a:xfrm>
            <a:off x="301625" y="228600"/>
            <a:ext cx="8510588" cy="132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87043" name="Rectangle 3"/>
          <p:cNvSpPr>
            <a:spLocks noGrp="1" noRot="1" noChangeArrowheads="1"/>
          </p:cNvSpPr>
          <p:nvPr>
            <p:ph type="body" idx="1"/>
          </p:nvPr>
        </p:nvSpPr>
        <p:spPr bwMode="auto">
          <a:xfrm>
            <a:off x="301625" y="1676400"/>
            <a:ext cx="8540750" cy="442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87052" name="Rectangle 12"/>
          <p:cNvSpPr>
            <a:spLocks noGrp="1" noChangeArrowheads="1"/>
          </p:cNvSpPr>
          <p:nvPr>
            <p:ph type="dt" sz="half" idx="2"/>
          </p:nvPr>
        </p:nvSpPr>
        <p:spPr bwMode="auto">
          <a:xfrm>
            <a:off x="304800" y="6245225"/>
            <a:ext cx="2286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defRPr>
            </a:lvl1pPr>
          </a:lstStyle>
          <a:p>
            <a:endParaRPr lang="en-GB" altLang="en-US"/>
          </a:p>
        </p:txBody>
      </p:sp>
      <p:sp>
        <p:nvSpPr>
          <p:cNvPr id="87053" name="Rectangle 13"/>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defRPr>
            </a:lvl1pPr>
          </a:lstStyle>
          <a:p>
            <a:endParaRPr lang="en-GB" altLang="en-US"/>
          </a:p>
        </p:txBody>
      </p:sp>
      <p:sp>
        <p:nvSpPr>
          <p:cNvPr id="87054" name="Rectangle 14"/>
          <p:cNvSpPr>
            <a:spLocks noGrp="1" noChangeArrowheads="1"/>
          </p:cNvSpPr>
          <p:nvPr>
            <p:ph type="sldNum" sz="quarter" idx="4"/>
          </p:nvPr>
        </p:nvSpPr>
        <p:spPr bwMode="auto">
          <a:xfrm>
            <a:off x="6553200" y="6245225"/>
            <a:ext cx="2286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defRPr>
            </a:lvl1pPr>
          </a:lstStyle>
          <a:p>
            <a:fld id="{A93560B6-906B-4604-A98A-7133E264DD8E}" type="slidenum">
              <a:rPr lang="en-GB" altLang="en-US"/>
              <a:pPr/>
              <a:t>‹#›</a:t>
            </a:fld>
            <a:endParaRPr lang="en-GB" altLang="en-US"/>
          </a:p>
        </p:txBody>
      </p:sp>
    </p:spTree>
  </p:cSld>
  <p:clrMap bg1="dk2" tx1="lt1" bg2="dk1"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audio" Target="../media/audio5.wav"/><Relationship Id="rId7" Type="http://schemas.openxmlformats.org/officeDocument/2006/relationships/image" Target="../media/image14.jpeg"/><Relationship Id="rId2" Type="http://schemas.openxmlformats.org/officeDocument/2006/relationships/audio" Target="../media/audio4.wav"/><Relationship Id="rId1" Type="http://schemas.openxmlformats.org/officeDocument/2006/relationships/slideLayout" Target="../slideLayouts/slideLayout4.xml"/><Relationship Id="rId6" Type="http://schemas.openxmlformats.org/officeDocument/2006/relationships/image" Target="../media/image13.jpeg"/><Relationship Id="rId5" Type="http://schemas.openxmlformats.org/officeDocument/2006/relationships/audio" Target="../media/audio3.wav"/><Relationship Id="rId4" Type="http://schemas.openxmlformats.org/officeDocument/2006/relationships/audio" Target="../media/audio1.wav"/></Relationships>
</file>

<file path=ppt/slides/_rels/slide14.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AutoShape 2" descr="_798630_muslim_girl150"/>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GB"/>
          </a:p>
        </p:txBody>
      </p:sp>
      <p:sp>
        <p:nvSpPr>
          <p:cNvPr id="132099" name="AutoShape 3" descr="_798630_muslim_girl150"/>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GB"/>
          </a:p>
        </p:txBody>
      </p:sp>
      <p:sp>
        <p:nvSpPr>
          <p:cNvPr id="132100" name="AutoShape 4" descr="_798630_muslim_girl150"/>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GB"/>
          </a:p>
        </p:txBody>
      </p:sp>
      <p:sp>
        <p:nvSpPr>
          <p:cNvPr id="132104" name="Text Box 8"/>
          <p:cNvSpPr txBox="1">
            <a:spLocks noChangeArrowheads="1"/>
          </p:cNvSpPr>
          <p:nvPr/>
        </p:nvSpPr>
        <p:spPr bwMode="auto">
          <a:xfrm>
            <a:off x="250825" y="5013325"/>
            <a:ext cx="86423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endParaRPr lang="en-US" altLang="en-US" sz="2800">
              <a:latin typeface="Comic Sans MS" pitchFamily="66" charset="0"/>
            </a:endParaRPr>
          </a:p>
        </p:txBody>
      </p:sp>
      <p:sp>
        <p:nvSpPr>
          <p:cNvPr id="132107" name="Text Box 11"/>
          <p:cNvSpPr txBox="1">
            <a:spLocks noChangeArrowheads="1"/>
          </p:cNvSpPr>
          <p:nvPr/>
        </p:nvSpPr>
        <p:spPr bwMode="auto">
          <a:xfrm rot="10793357" flipV="1">
            <a:off x="1008063" y="5157788"/>
            <a:ext cx="741997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kumimoji="1" lang="en-GB" altLang="en-US" sz="3600" b="1" i="1">
                <a:solidFill>
                  <a:srgbClr val="FFFF00"/>
                </a:solidFill>
                <a:latin typeface="Times New Roman" pitchFamily="18" charset="0"/>
              </a:rPr>
              <a:t>Welcome to our presentation about ISLAM</a:t>
            </a:r>
            <a:endParaRPr kumimoji="1" lang="en-US" altLang="en-US" sz="3600" b="1" i="1">
              <a:solidFill>
                <a:srgbClr val="FFFF00"/>
              </a:solidFill>
              <a:latin typeface="Times New Roman" pitchFamily="18" charset="0"/>
            </a:endParaRPr>
          </a:p>
        </p:txBody>
      </p:sp>
      <p:pic>
        <p:nvPicPr>
          <p:cNvPr id="132109" name="Picture 13" descr="Isl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775" y="1773238"/>
            <a:ext cx="3311525" cy="2459037"/>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32109"/>
                                        </p:tgtEl>
                                        <p:attrNameLst>
                                          <p:attrName>style.visibility</p:attrName>
                                        </p:attrNameLst>
                                      </p:cBhvr>
                                      <p:to>
                                        <p:strVal val="visible"/>
                                      </p:to>
                                    </p:set>
                                    <p:animEffect transition="in" filter="diamond(in)">
                                      <p:cBhvr>
                                        <p:cTn id="7" dur="1000"/>
                                        <p:tgtEl>
                                          <p:spTgt spid="1321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32107"/>
                                        </p:tgtEl>
                                        <p:attrNameLst>
                                          <p:attrName>style.visibility</p:attrName>
                                        </p:attrNameLst>
                                      </p:cBhvr>
                                      <p:to>
                                        <p:strVal val="visible"/>
                                      </p:to>
                                    </p:set>
                                    <p:animEffect transition="in" filter="diamond(in)">
                                      <p:cBhvr>
                                        <p:cTn id="12" dur="2000"/>
                                        <p:tgtEl>
                                          <p:spTgt spid="132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0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rrowheads="1"/>
          </p:cNvSpPr>
          <p:nvPr>
            <p:ph type="title"/>
          </p:nvPr>
        </p:nvSpPr>
        <p:spPr/>
        <p:txBody>
          <a:bodyPr/>
          <a:lstStyle/>
          <a:p>
            <a:r>
              <a:rPr lang="en-GB" altLang="en-US">
                <a:latin typeface="Comic Sans MS" pitchFamily="66" charset="0"/>
              </a:rPr>
              <a:t>Pillar 3: </a:t>
            </a:r>
            <a:r>
              <a:rPr lang="en-US" altLang="en-US">
                <a:latin typeface="Comic Sans MS" pitchFamily="66" charset="0"/>
              </a:rPr>
              <a:t>ZAKAH</a:t>
            </a:r>
          </a:p>
        </p:txBody>
      </p:sp>
      <p:sp>
        <p:nvSpPr>
          <p:cNvPr id="128003" name="Rectangle 3"/>
          <p:cNvSpPr>
            <a:spLocks noGrp="1" noRot="1" noChangeArrowheads="1"/>
          </p:cNvSpPr>
          <p:nvPr>
            <p:ph type="body" idx="1"/>
          </p:nvPr>
        </p:nvSpPr>
        <p:spPr/>
        <p:txBody>
          <a:bodyPr/>
          <a:lstStyle/>
          <a:p>
            <a:pPr algn="ctr">
              <a:buFont typeface="Wingdings" pitchFamily="2" charset="2"/>
              <a:buNone/>
            </a:pPr>
            <a:r>
              <a:rPr lang="en-US" altLang="en-US">
                <a:latin typeface="Comic Sans MS" pitchFamily="66" charset="0"/>
              </a:rPr>
              <a:t>Each year, Muslims are supposed to give a some of their savings for charity such as helping the poor. In this way, they believe that their wealth is “made pure” </a:t>
            </a:r>
          </a:p>
        </p:txBody>
      </p:sp>
      <p:pic>
        <p:nvPicPr>
          <p:cNvPr id="128004" name="Picture 4" descr="j041507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213" y="3933825"/>
            <a:ext cx="3097212" cy="26209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8002"/>
                                        </p:tgtEl>
                                        <p:attrNameLst>
                                          <p:attrName>style.visibility</p:attrName>
                                        </p:attrNameLst>
                                      </p:cBhvr>
                                      <p:to>
                                        <p:strVal val="visible"/>
                                      </p:to>
                                    </p:set>
                                    <p:anim calcmode="lin" valueType="num">
                                      <p:cBhvr additive="base">
                                        <p:cTn id="7" dur="500" fill="hold"/>
                                        <p:tgtEl>
                                          <p:spTgt spid="128002"/>
                                        </p:tgtEl>
                                        <p:attrNameLst>
                                          <p:attrName>ppt_x</p:attrName>
                                        </p:attrNameLst>
                                      </p:cBhvr>
                                      <p:tavLst>
                                        <p:tav tm="0">
                                          <p:val>
                                            <p:strVal val="#ppt_x"/>
                                          </p:val>
                                        </p:tav>
                                        <p:tav tm="100000">
                                          <p:val>
                                            <p:strVal val="#ppt_x"/>
                                          </p:val>
                                        </p:tav>
                                      </p:tavLst>
                                    </p:anim>
                                    <p:anim calcmode="lin" valueType="num">
                                      <p:cBhvr additive="base">
                                        <p:cTn id="8" dur="500" fill="hold"/>
                                        <p:tgtEl>
                                          <p:spTgt spid="12800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1" presetClass="entr" presetSubtype="0" fill="hold" grpId="0" nodeType="clickEffect">
                                  <p:stCondLst>
                                    <p:cond delay="0"/>
                                  </p:stCondLst>
                                  <p:childTnLst>
                                    <p:set>
                                      <p:cBhvr>
                                        <p:cTn id="12" dur="1" fill="hold">
                                          <p:stCondLst>
                                            <p:cond delay="0"/>
                                          </p:stCondLst>
                                        </p:cTn>
                                        <p:tgtEl>
                                          <p:spTgt spid="128003">
                                            <p:txEl>
                                              <p:pRg st="0" end="0"/>
                                            </p:txEl>
                                          </p:spTgt>
                                        </p:tgtEl>
                                        <p:attrNameLst>
                                          <p:attrName>style.visibility</p:attrName>
                                        </p:attrNameLst>
                                      </p:cBhvr>
                                      <p:to>
                                        <p:strVal val="visible"/>
                                      </p:to>
                                    </p:set>
                                    <p:animEffect transition="in" filter="fade">
                                      <p:cBhvr>
                                        <p:cTn id="13" dur="770" decel="100000"/>
                                        <p:tgtEl>
                                          <p:spTgt spid="128003">
                                            <p:txEl>
                                              <p:pRg st="0" end="0"/>
                                            </p:txEl>
                                          </p:spTgt>
                                        </p:tgtEl>
                                      </p:cBhvr>
                                    </p:animEffect>
                                    <p:animScale>
                                      <p:cBhvr>
                                        <p:cTn id="14" dur="770" decel="100000"/>
                                        <p:tgtEl>
                                          <p:spTgt spid="128003">
                                            <p:txEl>
                                              <p:pRg st="0" end="0"/>
                                            </p:txEl>
                                          </p:spTgt>
                                        </p:tgtEl>
                                      </p:cBhvr>
                                      <p:from x="10000" y="10000"/>
                                      <p:to x="200000" y="450000"/>
                                    </p:animScale>
                                    <p:animScale>
                                      <p:cBhvr>
                                        <p:cTn id="15" dur="1230" accel="100000" fill="hold">
                                          <p:stCondLst>
                                            <p:cond delay="770"/>
                                          </p:stCondLst>
                                        </p:cTn>
                                        <p:tgtEl>
                                          <p:spTgt spid="128003">
                                            <p:txEl>
                                              <p:pRg st="0" end="0"/>
                                            </p:txEl>
                                          </p:spTgt>
                                        </p:tgtEl>
                                      </p:cBhvr>
                                      <p:from x="200000" y="450000"/>
                                      <p:to x="100000" y="100000"/>
                                    </p:animScale>
                                    <p:set>
                                      <p:cBhvr>
                                        <p:cTn id="16" dur="770" fill="hold"/>
                                        <p:tgtEl>
                                          <p:spTgt spid="128003">
                                            <p:txEl>
                                              <p:pRg st="0" end="0"/>
                                            </p:txEl>
                                          </p:spTgt>
                                        </p:tgtEl>
                                        <p:attrNameLst>
                                          <p:attrName>ppt_x</p:attrName>
                                        </p:attrNameLst>
                                      </p:cBhvr>
                                      <p:to>
                                        <p:strVal val="(0.5)"/>
                                      </p:to>
                                    </p:set>
                                    <p:anim from="(0.5)" to="(#ppt_x)" calcmode="lin" valueType="num">
                                      <p:cBhvr>
                                        <p:cTn id="17" dur="1230" accel="100000" fill="hold">
                                          <p:stCondLst>
                                            <p:cond delay="770"/>
                                          </p:stCondLst>
                                        </p:cTn>
                                        <p:tgtEl>
                                          <p:spTgt spid="128003">
                                            <p:txEl>
                                              <p:pRg st="0" end="0"/>
                                            </p:txEl>
                                          </p:spTgt>
                                        </p:tgtEl>
                                        <p:attrNameLst>
                                          <p:attrName>ppt_x</p:attrName>
                                        </p:attrNameLst>
                                      </p:cBhvr>
                                    </p:anim>
                                    <p:set>
                                      <p:cBhvr>
                                        <p:cTn id="18" dur="770" fill="hold"/>
                                        <p:tgtEl>
                                          <p:spTgt spid="128003">
                                            <p:txEl>
                                              <p:pRg st="0" end="0"/>
                                            </p:txEl>
                                          </p:spTgt>
                                        </p:tgtEl>
                                        <p:attrNameLst>
                                          <p:attrName>ppt_y</p:attrName>
                                        </p:attrNameLst>
                                      </p:cBhvr>
                                      <p:to>
                                        <p:strVal val="(#ppt_y+0.4)"/>
                                      </p:to>
                                    </p:set>
                                    <p:anim from="(#ppt_y+0.4)" to="(#ppt_y)" calcmode="lin" valueType="num">
                                      <p:cBhvr>
                                        <p:cTn id="19" dur="1230" accel="100000" fill="hold">
                                          <p:stCondLst>
                                            <p:cond delay="770"/>
                                          </p:stCondLst>
                                        </p:cTn>
                                        <p:tgtEl>
                                          <p:spTgt spid="128003">
                                            <p:txEl>
                                              <p:pRg st="0" end="0"/>
                                            </p:txEl>
                                          </p:spTgt>
                                        </p:tgtEl>
                                        <p:attrNameLst>
                                          <p:attrName>ppt_y</p:attrName>
                                        </p:attrNameLst>
                                      </p:cBhvr>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2" presetClass="entr" presetSubtype="4" fill="hold" nodeType="clickEffect">
                                  <p:stCondLst>
                                    <p:cond delay="0"/>
                                  </p:stCondLst>
                                  <p:childTnLst>
                                    <p:set>
                                      <p:cBhvr>
                                        <p:cTn id="23" dur="1" fill="hold">
                                          <p:stCondLst>
                                            <p:cond delay="0"/>
                                          </p:stCondLst>
                                        </p:cTn>
                                        <p:tgtEl>
                                          <p:spTgt spid="128004"/>
                                        </p:tgtEl>
                                        <p:attrNameLst>
                                          <p:attrName>style.visibility</p:attrName>
                                        </p:attrNameLst>
                                      </p:cBhvr>
                                      <p:to>
                                        <p:strVal val="visible"/>
                                      </p:to>
                                    </p:set>
                                    <p:animEffect transition="in" filter="slide(fromBottom)">
                                      <p:cBhvr>
                                        <p:cTn id="24" dur="500"/>
                                        <p:tgtEl>
                                          <p:spTgt spid="1280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2" grpId="0"/>
      <p:bldP spid="12800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rrowheads="1"/>
          </p:cNvSpPr>
          <p:nvPr>
            <p:ph type="title"/>
          </p:nvPr>
        </p:nvSpPr>
        <p:spPr/>
        <p:txBody>
          <a:bodyPr/>
          <a:lstStyle/>
          <a:p>
            <a:r>
              <a:rPr lang="en-GB" altLang="en-US">
                <a:latin typeface="Comic Sans MS" pitchFamily="66" charset="0"/>
              </a:rPr>
              <a:t>Pillar 4: </a:t>
            </a:r>
            <a:r>
              <a:rPr lang="en-US" altLang="en-US">
                <a:latin typeface="Comic Sans MS" pitchFamily="66" charset="0"/>
              </a:rPr>
              <a:t>SAWM</a:t>
            </a:r>
            <a:r>
              <a:rPr lang="en-US" altLang="en-US"/>
              <a:t> </a:t>
            </a:r>
          </a:p>
        </p:txBody>
      </p:sp>
      <p:sp>
        <p:nvSpPr>
          <p:cNvPr id="129027" name="Rectangle 3"/>
          <p:cNvSpPr>
            <a:spLocks noGrp="1" noRot="1" noChangeArrowheads="1"/>
          </p:cNvSpPr>
          <p:nvPr>
            <p:ph type="body" idx="1"/>
          </p:nvPr>
        </p:nvSpPr>
        <p:spPr/>
        <p:txBody>
          <a:bodyPr/>
          <a:lstStyle/>
          <a:p>
            <a:pPr algn="ctr">
              <a:buFont typeface="Wingdings" pitchFamily="2" charset="2"/>
              <a:buNone/>
            </a:pPr>
            <a:r>
              <a:rPr lang="en-US" altLang="en-US">
                <a:latin typeface="Comic Sans MS" pitchFamily="66" charset="0"/>
              </a:rPr>
              <a:t>Muslim people must not eat food and drink during the month of Ramadan during daylight hours.</a:t>
            </a:r>
          </a:p>
        </p:txBody>
      </p:sp>
      <p:pic>
        <p:nvPicPr>
          <p:cNvPr id="129028" name="Picture 4" descr="j041296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575" y="3500438"/>
            <a:ext cx="2951163" cy="29035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29026"/>
                                        </p:tgtEl>
                                        <p:attrNameLst>
                                          <p:attrName>style.visibility</p:attrName>
                                        </p:attrNameLst>
                                      </p:cBhvr>
                                      <p:to>
                                        <p:strVal val="visible"/>
                                      </p:to>
                                    </p:set>
                                    <p:anim calcmode="lin" valueType="num">
                                      <p:cBhvr>
                                        <p:cTn id="7" dur="1000" fill="hold"/>
                                        <p:tgtEl>
                                          <p:spTgt spid="129026"/>
                                        </p:tgtEl>
                                        <p:attrNameLst>
                                          <p:attrName>ppt_w</p:attrName>
                                        </p:attrNameLst>
                                      </p:cBhvr>
                                      <p:tavLst>
                                        <p:tav tm="0">
                                          <p:val>
                                            <p:strVal val="#ppt_w*0.70"/>
                                          </p:val>
                                        </p:tav>
                                        <p:tav tm="100000">
                                          <p:val>
                                            <p:strVal val="#ppt_w"/>
                                          </p:val>
                                        </p:tav>
                                      </p:tavLst>
                                    </p:anim>
                                    <p:anim calcmode="lin" valueType="num">
                                      <p:cBhvr>
                                        <p:cTn id="8" dur="1000" fill="hold"/>
                                        <p:tgtEl>
                                          <p:spTgt spid="129026"/>
                                        </p:tgtEl>
                                        <p:attrNameLst>
                                          <p:attrName>ppt_h</p:attrName>
                                        </p:attrNameLst>
                                      </p:cBhvr>
                                      <p:tavLst>
                                        <p:tav tm="0">
                                          <p:val>
                                            <p:strVal val="#ppt_h"/>
                                          </p:val>
                                        </p:tav>
                                        <p:tav tm="100000">
                                          <p:val>
                                            <p:strVal val="#ppt_h"/>
                                          </p:val>
                                        </p:tav>
                                      </p:tavLst>
                                    </p:anim>
                                    <p:animEffect transition="in" filter="fade">
                                      <p:cBhvr>
                                        <p:cTn id="9" dur="1000"/>
                                        <p:tgtEl>
                                          <p:spTgt spid="12902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4" presetClass="entr" presetSubtype="0" fill="hold" grpId="0" nodeType="clickEffect">
                                  <p:stCondLst>
                                    <p:cond delay="0"/>
                                  </p:stCondLst>
                                  <p:childTnLst>
                                    <p:set>
                                      <p:cBhvr>
                                        <p:cTn id="13" dur="1" fill="hold">
                                          <p:stCondLst>
                                            <p:cond delay="0"/>
                                          </p:stCondLst>
                                        </p:cTn>
                                        <p:tgtEl>
                                          <p:spTgt spid="129027">
                                            <p:txEl>
                                              <p:pRg st="0" end="0"/>
                                            </p:txEl>
                                          </p:spTgt>
                                        </p:tgtEl>
                                        <p:attrNameLst>
                                          <p:attrName>style.visibility</p:attrName>
                                        </p:attrNameLst>
                                      </p:cBhvr>
                                      <p:to>
                                        <p:strVal val="visible"/>
                                      </p:to>
                                    </p:set>
                                    <p:anim from="(-#ppt_w/2)" to="(#ppt_x)" calcmode="lin" valueType="num">
                                      <p:cBhvr>
                                        <p:cTn id="14" dur="600" fill="hold">
                                          <p:stCondLst>
                                            <p:cond delay="0"/>
                                          </p:stCondLst>
                                        </p:cTn>
                                        <p:tgtEl>
                                          <p:spTgt spid="129027">
                                            <p:txEl>
                                              <p:pRg st="0" end="0"/>
                                            </p:txEl>
                                          </p:spTgt>
                                        </p:tgtEl>
                                        <p:attrNameLst>
                                          <p:attrName>ppt_x</p:attrName>
                                        </p:attrNameLst>
                                      </p:cBhvr>
                                    </p:anim>
                                    <p:anim from="0" to="-1.0" calcmode="lin" valueType="num">
                                      <p:cBhvr>
                                        <p:cTn id="15" dur="200" decel="50000" autoRev="1" fill="hold">
                                          <p:stCondLst>
                                            <p:cond delay="600"/>
                                          </p:stCondLst>
                                        </p:cTn>
                                        <p:tgtEl>
                                          <p:spTgt spid="129027">
                                            <p:txEl>
                                              <p:pRg st="0" end="0"/>
                                            </p:txEl>
                                          </p:spTgt>
                                        </p:tgtEl>
                                        <p:attrNameLst>
                                          <p:attrName>xshear</p:attrName>
                                        </p:attrNameLst>
                                      </p:cBhvr>
                                    </p:anim>
                                    <p:animScale>
                                      <p:cBhvr>
                                        <p:cTn id="16" dur="200" decel="100000" autoRev="1" fill="hold">
                                          <p:stCondLst>
                                            <p:cond delay="600"/>
                                          </p:stCondLst>
                                        </p:cTn>
                                        <p:tgtEl>
                                          <p:spTgt spid="129027">
                                            <p:txEl>
                                              <p:pRg st="0" end="0"/>
                                            </p:txEl>
                                          </p:spTgt>
                                        </p:tgtEl>
                                      </p:cBhvr>
                                      <p:from x="100000" y="100000"/>
                                      <p:to x="80000" y="100000"/>
                                    </p:animScale>
                                    <p:anim by="(#ppt_h/3+#ppt_w*0.1)" calcmode="lin" valueType="num">
                                      <p:cBhvr additive="sum">
                                        <p:cTn id="17" dur="200" decel="100000" autoRev="1" fill="hold">
                                          <p:stCondLst>
                                            <p:cond delay="600"/>
                                          </p:stCondLst>
                                        </p:cTn>
                                        <p:tgtEl>
                                          <p:spTgt spid="129027">
                                            <p:txEl>
                                              <p:pRg st="0" end="0"/>
                                            </p:txEl>
                                          </p:spTgt>
                                        </p:tgtEl>
                                        <p:attrNameLst>
                                          <p:attrName>ppt_x</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35" presetClass="entr" presetSubtype="0" fill="hold" nodeType="clickEffect">
                                  <p:stCondLst>
                                    <p:cond delay="0"/>
                                  </p:stCondLst>
                                  <p:childTnLst>
                                    <p:set>
                                      <p:cBhvr>
                                        <p:cTn id="21" dur="1" fill="hold">
                                          <p:stCondLst>
                                            <p:cond delay="0"/>
                                          </p:stCondLst>
                                        </p:cTn>
                                        <p:tgtEl>
                                          <p:spTgt spid="129028"/>
                                        </p:tgtEl>
                                        <p:attrNameLst>
                                          <p:attrName>style.visibility</p:attrName>
                                        </p:attrNameLst>
                                      </p:cBhvr>
                                      <p:to>
                                        <p:strVal val="visible"/>
                                      </p:to>
                                    </p:set>
                                    <p:animEffect transition="in" filter="fade">
                                      <p:cBhvr>
                                        <p:cTn id="22" dur="2000"/>
                                        <p:tgtEl>
                                          <p:spTgt spid="129028"/>
                                        </p:tgtEl>
                                      </p:cBhvr>
                                    </p:animEffect>
                                    <p:anim calcmode="lin" valueType="num">
                                      <p:cBhvr>
                                        <p:cTn id="23" dur="2000" fill="hold"/>
                                        <p:tgtEl>
                                          <p:spTgt spid="129028"/>
                                        </p:tgtEl>
                                        <p:attrNameLst>
                                          <p:attrName>style.rotation</p:attrName>
                                        </p:attrNameLst>
                                      </p:cBhvr>
                                      <p:tavLst>
                                        <p:tav tm="0">
                                          <p:val>
                                            <p:fltVal val="720"/>
                                          </p:val>
                                        </p:tav>
                                        <p:tav tm="100000">
                                          <p:val>
                                            <p:fltVal val="0"/>
                                          </p:val>
                                        </p:tav>
                                      </p:tavLst>
                                    </p:anim>
                                    <p:anim calcmode="lin" valueType="num">
                                      <p:cBhvr>
                                        <p:cTn id="24" dur="2000" fill="hold"/>
                                        <p:tgtEl>
                                          <p:spTgt spid="129028"/>
                                        </p:tgtEl>
                                        <p:attrNameLst>
                                          <p:attrName>ppt_h</p:attrName>
                                        </p:attrNameLst>
                                      </p:cBhvr>
                                      <p:tavLst>
                                        <p:tav tm="0">
                                          <p:val>
                                            <p:fltVal val="0"/>
                                          </p:val>
                                        </p:tav>
                                        <p:tav tm="100000">
                                          <p:val>
                                            <p:strVal val="#ppt_h"/>
                                          </p:val>
                                        </p:tav>
                                      </p:tavLst>
                                    </p:anim>
                                    <p:anim calcmode="lin" valueType="num">
                                      <p:cBhvr>
                                        <p:cTn id="25" dur="2000" fill="hold"/>
                                        <p:tgtEl>
                                          <p:spTgt spid="12902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6" grpId="0"/>
      <p:bldP spid="12902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rrowheads="1"/>
          </p:cNvSpPr>
          <p:nvPr>
            <p:ph type="title"/>
          </p:nvPr>
        </p:nvSpPr>
        <p:spPr/>
        <p:txBody>
          <a:bodyPr/>
          <a:lstStyle/>
          <a:p>
            <a:r>
              <a:rPr lang="en-GB" altLang="en-US">
                <a:latin typeface="Comic Sans MS" pitchFamily="66" charset="0"/>
              </a:rPr>
              <a:t>Pillar 5: </a:t>
            </a:r>
            <a:r>
              <a:rPr lang="en-US" altLang="en-US">
                <a:latin typeface="Comic Sans MS" pitchFamily="66" charset="0"/>
              </a:rPr>
              <a:t>HAJJ</a:t>
            </a:r>
            <a:r>
              <a:rPr lang="en-US" altLang="en-US"/>
              <a:t> </a:t>
            </a:r>
          </a:p>
        </p:txBody>
      </p:sp>
      <p:sp>
        <p:nvSpPr>
          <p:cNvPr id="130051" name="Rectangle 3"/>
          <p:cNvSpPr>
            <a:spLocks noGrp="1" noRot="1" noChangeArrowheads="1"/>
          </p:cNvSpPr>
          <p:nvPr>
            <p:ph type="body" idx="1"/>
          </p:nvPr>
        </p:nvSpPr>
        <p:spPr/>
        <p:txBody>
          <a:bodyPr/>
          <a:lstStyle/>
          <a:p>
            <a:pPr marL="609600" indent="-609600" algn="ctr">
              <a:buFont typeface="Wingdings" pitchFamily="2" charset="2"/>
              <a:buNone/>
            </a:pPr>
            <a:r>
              <a:rPr lang="en-US" altLang="en-US">
                <a:latin typeface="Comic Sans MS" pitchFamily="66" charset="0"/>
              </a:rPr>
              <a:t>This is making a pilgrimage to Mecca at least once in your life, if it can be afforded. </a:t>
            </a:r>
          </a:p>
          <a:p>
            <a:pPr marL="609600" indent="-609600">
              <a:buFont typeface="Wingdings" pitchFamily="2" charset="2"/>
              <a:buNone/>
            </a:pPr>
            <a:endParaRPr lang="en-US" altLang="en-US">
              <a:latin typeface="Comic Sans MS" pitchFamily="66" charset="0"/>
            </a:endParaRPr>
          </a:p>
        </p:txBody>
      </p:sp>
      <p:pic>
        <p:nvPicPr>
          <p:cNvPr id="130052" name="Picture 4" descr="j0301046[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3716338"/>
            <a:ext cx="2441575" cy="25923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130050"/>
                                        </p:tgtEl>
                                        <p:attrNameLst>
                                          <p:attrName>style.visibility</p:attrName>
                                        </p:attrNameLst>
                                      </p:cBhvr>
                                      <p:to>
                                        <p:strVal val="visible"/>
                                      </p:to>
                                    </p:set>
                                    <p:anim from="(-#ppt_w/2)" to="(#ppt_x)" calcmode="lin" valueType="num">
                                      <p:cBhvr>
                                        <p:cTn id="7" dur="600" fill="hold">
                                          <p:stCondLst>
                                            <p:cond delay="0"/>
                                          </p:stCondLst>
                                        </p:cTn>
                                        <p:tgtEl>
                                          <p:spTgt spid="130050"/>
                                        </p:tgtEl>
                                        <p:attrNameLst>
                                          <p:attrName>ppt_x</p:attrName>
                                        </p:attrNameLst>
                                      </p:cBhvr>
                                    </p:anim>
                                    <p:anim from="0" to="-1.0" calcmode="lin" valueType="num">
                                      <p:cBhvr>
                                        <p:cTn id="8" dur="200" decel="50000" autoRev="1" fill="hold">
                                          <p:stCondLst>
                                            <p:cond delay="600"/>
                                          </p:stCondLst>
                                        </p:cTn>
                                        <p:tgtEl>
                                          <p:spTgt spid="130050"/>
                                        </p:tgtEl>
                                        <p:attrNameLst>
                                          <p:attrName>xshear</p:attrName>
                                        </p:attrNameLst>
                                      </p:cBhvr>
                                    </p:anim>
                                    <p:animScale>
                                      <p:cBhvr>
                                        <p:cTn id="9" dur="200" decel="100000" autoRev="1" fill="hold">
                                          <p:stCondLst>
                                            <p:cond delay="600"/>
                                          </p:stCondLst>
                                        </p:cTn>
                                        <p:tgtEl>
                                          <p:spTgt spid="130050"/>
                                        </p:tgtEl>
                                      </p:cBhvr>
                                      <p:from x="100000" y="100000"/>
                                      <p:to x="80000" y="100000"/>
                                    </p:animScale>
                                    <p:anim by="(#ppt_h/3+#ppt_w*0.1)" calcmode="lin" valueType="num">
                                      <p:cBhvr additive="sum">
                                        <p:cTn id="10" dur="200" decel="100000" autoRev="1" fill="hold">
                                          <p:stCondLst>
                                            <p:cond delay="600"/>
                                          </p:stCondLst>
                                        </p:cTn>
                                        <p:tgtEl>
                                          <p:spTgt spid="130050"/>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30051">
                                            <p:txEl>
                                              <p:pRg st="0" end="0"/>
                                            </p:txEl>
                                          </p:spTgt>
                                        </p:tgtEl>
                                        <p:attrNameLst>
                                          <p:attrName>style.visibility</p:attrName>
                                        </p:attrNameLst>
                                      </p:cBhvr>
                                      <p:to>
                                        <p:strVal val="visible"/>
                                      </p:to>
                                    </p:set>
                                    <p:anim calcmode="lin" valueType="num">
                                      <p:cBhvr additive="base">
                                        <p:cTn id="15" dur="500" fill="hold"/>
                                        <p:tgtEl>
                                          <p:spTgt spid="130051">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300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130052"/>
                                        </p:tgtEl>
                                        <p:attrNameLst>
                                          <p:attrName>style.visibility</p:attrName>
                                        </p:attrNameLst>
                                      </p:cBhvr>
                                      <p:to>
                                        <p:strVal val="visible"/>
                                      </p:to>
                                    </p:set>
                                    <p:anim calcmode="lin" valueType="num">
                                      <p:cBhvr additive="base">
                                        <p:cTn id="21" dur="500" fill="hold"/>
                                        <p:tgtEl>
                                          <p:spTgt spid="130052"/>
                                        </p:tgtEl>
                                        <p:attrNameLst>
                                          <p:attrName>ppt_x</p:attrName>
                                        </p:attrNameLst>
                                      </p:cBhvr>
                                      <p:tavLst>
                                        <p:tav tm="0">
                                          <p:val>
                                            <p:strVal val="#ppt_x"/>
                                          </p:val>
                                        </p:tav>
                                        <p:tav tm="100000">
                                          <p:val>
                                            <p:strVal val="#ppt_x"/>
                                          </p:val>
                                        </p:tav>
                                      </p:tavLst>
                                    </p:anim>
                                    <p:anim calcmode="lin" valueType="num">
                                      <p:cBhvr additive="base">
                                        <p:cTn id="22" dur="500" fill="hold"/>
                                        <p:tgtEl>
                                          <p:spTgt spid="1300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0" grpId="0"/>
      <p:bldP spid="130051"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4" name="Rectangle 2"/>
          <p:cNvSpPr>
            <a:spLocks noGrp="1" noRot="1" noChangeArrowheads="1"/>
          </p:cNvSpPr>
          <p:nvPr>
            <p:ph type="title"/>
          </p:nvPr>
        </p:nvSpPr>
        <p:spPr/>
        <p:txBody>
          <a:bodyPr/>
          <a:lstStyle/>
          <a:p>
            <a:r>
              <a:rPr lang="en-GB" altLang="en-US" sz="5400">
                <a:solidFill>
                  <a:srgbClr val="FF0000"/>
                </a:solidFill>
                <a:latin typeface="Klang MT" pitchFamily="2" charset="0"/>
              </a:rPr>
              <a:t>Islam </a:t>
            </a:r>
            <a:r>
              <a:rPr lang="en-GB" altLang="en-US" sz="4000">
                <a:solidFill>
                  <a:srgbClr val="FF0000"/>
                </a:solidFill>
                <a:latin typeface="Klang MT" pitchFamily="2" charset="0"/>
              </a:rPr>
              <a:t>~ places of prayer</a:t>
            </a:r>
          </a:p>
        </p:txBody>
      </p:sp>
      <p:sp>
        <p:nvSpPr>
          <p:cNvPr id="115715" name="Rectangle 3"/>
          <p:cNvSpPr>
            <a:spLocks noGrp="1" noRot="1" noChangeArrowheads="1"/>
          </p:cNvSpPr>
          <p:nvPr>
            <p:ph type="body" sz="half" idx="1"/>
          </p:nvPr>
        </p:nvSpPr>
        <p:spPr>
          <a:xfrm>
            <a:off x="304800" y="1600200"/>
            <a:ext cx="4194175" cy="609600"/>
          </a:xfrm>
        </p:spPr>
        <p:txBody>
          <a:bodyPr/>
          <a:lstStyle/>
          <a:p>
            <a:r>
              <a:rPr lang="en-GB" altLang="en-US"/>
              <a:t>The shrine at Mecca…</a:t>
            </a:r>
          </a:p>
        </p:txBody>
      </p:sp>
      <p:sp>
        <p:nvSpPr>
          <p:cNvPr id="115716" name="Rectangle 4"/>
          <p:cNvSpPr>
            <a:spLocks noGrp="1" noRot="1" noChangeArrowheads="1"/>
          </p:cNvSpPr>
          <p:nvPr>
            <p:ph type="body" sz="half" idx="2"/>
          </p:nvPr>
        </p:nvSpPr>
        <p:spPr>
          <a:xfrm>
            <a:off x="4648200" y="1676400"/>
            <a:ext cx="4194175" cy="914400"/>
          </a:xfrm>
        </p:spPr>
        <p:txBody>
          <a:bodyPr/>
          <a:lstStyle/>
          <a:p>
            <a:pPr>
              <a:lnSpc>
                <a:spcPct val="90000"/>
              </a:lnSpc>
            </a:pPr>
            <a:r>
              <a:rPr lang="en-GB" altLang="en-US"/>
              <a:t>Where Muhammad destroyed the idols</a:t>
            </a:r>
          </a:p>
        </p:txBody>
      </p:sp>
      <p:pic>
        <p:nvPicPr>
          <p:cNvPr id="115717" name="Picture 5" descr="haram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2514600"/>
            <a:ext cx="4114800" cy="2732088"/>
          </a:xfrm>
          <a:prstGeom prst="rect">
            <a:avLst/>
          </a:prstGeom>
          <a:noFill/>
          <a:extLst>
            <a:ext uri="{909E8E84-426E-40DD-AFC4-6F175D3DCCD1}">
              <a14:hiddenFill xmlns:a14="http://schemas.microsoft.com/office/drawing/2010/main">
                <a:solidFill>
                  <a:srgbClr val="FFFFFF"/>
                </a:solidFill>
              </a14:hiddenFill>
            </a:ext>
          </a:extLst>
        </p:spPr>
      </p:pic>
      <p:pic>
        <p:nvPicPr>
          <p:cNvPr id="115718" name="Picture 6" descr="img00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9200" y="2743200"/>
            <a:ext cx="3352800" cy="2198688"/>
          </a:xfrm>
          <a:prstGeom prst="rect">
            <a:avLst/>
          </a:prstGeom>
          <a:noFill/>
          <a:extLst>
            <a:ext uri="{909E8E84-426E-40DD-AFC4-6F175D3DCCD1}">
              <a14:hiddenFill xmlns:a14="http://schemas.microsoft.com/office/drawing/2010/main">
                <a:solidFill>
                  <a:srgbClr val="FFFFFF"/>
                </a:solidFill>
              </a14:hiddenFill>
            </a:ext>
          </a:extLst>
        </p:spPr>
      </p:pic>
      <p:sp>
        <p:nvSpPr>
          <p:cNvPr id="115719" name="Text Box 7"/>
          <p:cNvSpPr txBox="1">
            <a:spLocks noChangeArrowheads="1"/>
          </p:cNvSpPr>
          <p:nvPr/>
        </p:nvSpPr>
        <p:spPr bwMode="auto">
          <a:xfrm>
            <a:off x="4953000" y="5105400"/>
            <a:ext cx="38100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a:t>Muslims try to come here once in their lifetime. It is the holiest place of all for Muslims</a:t>
            </a:r>
          </a:p>
        </p:txBody>
      </p:sp>
      <p:sp>
        <p:nvSpPr>
          <p:cNvPr id="115720" name="Text Box 8"/>
          <p:cNvSpPr txBox="1">
            <a:spLocks noChangeArrowheads="1"/>
          </p:cNvSpPr>
          <p:nvPr/>
        </p:nvSpPr>
        <p:spPr bwMode="auto">
          <a:xfrm>
            <a:off x="381000" y="5638800"/>
            <a:ext cx="381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a:t>In Saudi Arabia…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5714"/>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115715">
                                            <p:txEl>
                                              <p:pRg st="0" end="0"/>
                                            </p:txEl>
                                          </p:spTgt>
                                        </p:tgtEl>
                                        <p:attrNameLst>
                                          <p:attrName>style.visibility</p:attrName>
                                        </p:attrNameLst>
                                      </p:cBhvr>
                                      <p:to>
                                        <p:strVal val="visible"/>
                                      </p:to>
                                    </p:set>
                                    <p:animEffect transition="in" filter="dissolve">
                                      <p:cBhvr>
                                        <p:cTn id="11" dur="500"/>
                                        <p:tgtEl>
                                          <p:spTgt spid="115715">
                                            <p:txEl>
                                              <p:pRg st="0" end="0"/>
                                            </p:txEl>
                                          </p:spTgt>
                                        </p:tgtEl>
                                      </p:cBhvr>
                                    </p:animEffect>
                                  </p:childTnLst>
                                  <p:subTnLst>
                                    <p:audio>
                                      <p:cMediaNode>
                                        <p:cTn display="0" masterRel="sameClick">
                                          <p:stCondLst>
                                            <p:cond evt="begin" delay="0">
                                              <p:tn val="9"/>
                                            </p:cond>
                                          </p:stCondLst>
                                          <p:endCondLst>
                                            <p:cond evt="onStopAudio" delay="0">
                                              <p:tgtEl>
                                                <p:sldTgt/>
                                              </p:tgtEl>
                                            </p:cond>
                                          </p:endCondLst>
                                        </p:cTn>
                                        <p:tgtEl>
                                          <p:sndTgt r:embed="rId3" name="camera.wav"/>
                                        </p:tgtEl>
                                      </p:cMediaNode>
                                    </p:audio>
                                  </p:subTnLst>
                                </p:cTn>
                              </p:par>
                            </p:childTnLst>
                          </p:cTn>
                        </p:par>
                      </p:childTnLst>
                    </p:cTn>
                  </p:par>
                  <p:par>
                    <p:cTn id="12" fill="hold" nodeType="clickPar">
                      <p:stCondLst>
                        <p:cond delay="indefinite"/>
                      </p:stCondLst>
                      <p:childTnLst>
                        <p:par>
                          <p:cTn id="13" fill="hold" nodeType="withGroup">
                            <p:stCondLst>
                              <p:cond delay="0"/>
                            </p:stCondLst>
                            <p:childTnLst>
                              <p:par>
                                <p:cTn id="14" presetID="7" presetClass="entr" presetSubtype="4" fill="hold" nodeType="clickEffect">
                                  <p:stCondLst>
                                    <p:cond delay="0"/>
                                  </p:stCondLst>
                                  <p:childTnLst>
                                    <p:set>
                                      <p:cBhvr>
                                        <p:cTn id="15" dur="1" fill="hold">
                                          <p:stCondLst>
                                            <p:cond delay="0"/>
                                          </p:stCondLst>
                                        </p:cTn>
                                        <p:tgtEl>
                                          <p:spTgt spid="115717"/>
                                        </p:tgtEl>
                                        <p:attrNameLst>
                                          <p:attrName>style.visibility</p:attrName>
                                        </p:attrNameLst>
                                      </p:cBhvr>
                                      <p:to>
                                        <p:strVal val="visible"/>
                                      </p:to>
                                    </p:set>
                                    <p:anim calcmode="lin" valueType="num">
                                      <p:cBhvr additive="base">
                                        <p:cTn id="16" dur="5000" fill="hold"/>
                                        <p:tgtEl>
                                          <p:spTgt spid="115717"/>
                                        </p:tgtEl>
                                        <p:attrNameLst>
                                          <p:attrName>ppt_x</p:attrName>
                                        </p:attrNameLst>
                                      </p:cBhvr>
                                      <p:tavLst>
                                        <p:tav tm="0">
                                          <p:val>
                                            <p:strVal val="#ppt_x"/>
                                          </p:val>
                                        </p:tav>
                                        <p:tav tm="100000">
                                          <p:val>
                                            <p:strVal val="#ppt_x"/>
                                          </p:val>
                                        </p:tav>
                                      </p:tavLst>
                                    </p:anim>
                                    <p:anim calcmode="lin" valueType="num">
                                      <p:cBhvr additive="base">
                                        <p:cTn id="17" dur="5000" fill="hold"/>
                                        <p:tgtEl>
                                          <p:spTgt spid="11571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4" name="chimes.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115720"/>
                                        </p:tgtEl>
                                        <p:attrNameLst>
                                          <p:attrName>style.visibility</p:attrName>
                                        </p:attrNameLst>
                                      </p:cBhvr>
                                      <p:to>
                                        <p:strVal val="visible"/>
                                      </p:to>
                                    </p:set>
                                    <p:anim calcmode="lin" valueType="num">
                                      <p:cBhvr additive="base">
                                        <p:cTn id="22" dur="500" fill="hold"/>
                                        <p:tgtEl>
                                          <p:spTgt spid="115720"/>
                                        </p:tgtEl>
                                        <p:attrNameLst>
                                          <p:attrName>ppt_x</p:attrName>
                                        </p:attrNameLst>
                                      </p:cBhvr>
                                      <p:tavLst>
                                        <p:tav tm="0">
                                          <p:val>
                                            <p:strVal val="0-#ppt_w/2"/>
                                          </p:val>
                                        </p:tav>
                                        <p:tav tm="100000">
                                          <p:val>
                                            <p:strVal val="#ppt_x"/>
                                          </p:val>
                                        </p:tav>
                                      </p:tavLst>
                                    </p:anim>
                                    <p:anim calcmode="lin" valueType="num">
                                      <p:cBhvr additive="base">
                                        <p:cTn id="23" dur="500" fill="hold"/>
                                        <p:tgtEl>
                                          <p:spTgt spid="11572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chimes.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15" presetClass="entr" presetSubtype="0" fill="hold" grpId="0" nodeType="clickEffect">
                                  <p:stCondLst>
                                    <p:cond delay="0"/>
                                  </p:stCondLst>
                                  <p:childTnLst>
                                    <p:set>
                                      <p:cBhvr>
                                        <p:cTn id="27" dur="1" fill="hold">
                                          <p:stCondLst>
                                            <p:cond delay="0"/>
                                          </p:stCondLst>
                                        </p:cTn>
                                        <p:tgtEl>
                                          <p:spTgt spid="115716">
                                            <p:txEl>
                                              <p:pRg st="0" end="0"/>
                                            </p:txEl>
                                          </p:spTgt>
                                        </p:tgtEl>
                                        <p:attrNameLst>
                                          <p:attrName>style.visibility</p:attrName>
                                        </p:attrNameLst>
                                      </p:cBhvr>
                                      <p:to>
                                        <p:strVal val="visible"/>
                                      </p:to>
                                    </p:set>
                                    <p:anim calcmode="lin" valueType="num">
                                      <p:cBhvr>
                                        <p:cTn id="28" dur="1000" fill="hold"/>
                                        <p:tgtEl>
                                          <p:spTgt spid="115716">
                                            <p:txEl>
                                              <p:pRg st="0" end="0"/>
                                            </p:txEl>
                                          </p:spTgt>
                                        </p:tgtEl>
                                        <p:attrNameLst>
                                          <p:attrName>ppt_w</p:attrName>
                                        </p:attrNameLst>
                                      </p:cBhvr>
                                      <p:tavLst>
                                        <p:tav tm="0">
                                          <p:val>
                                            <p:fltVal val="0"/>
                                          </p:val>
                                        </p:tav>
                                        <p:tav tm="100000">
                                          <p:val>
                                            <p:strVal val="#ppt_w"/>
                                          </p:val>
                                        </p:tav>
                                      </p:tavLst>
                                    </p:anim>
                                    <p:anim calcmode="lin" valueType="num">
                                      <p:cBhvr>
                                        <p:cTn id="29" dur="1000" fill="hold"/>
                                        <p:tgtEl>
                                          <p:spTgt spid="115716">
                                            <p:txEl>
                                              <p:pRg st="0" end="0"/>
                                            </p:txEl>
                                          </p:spTgt>
                                        </p:tgtEl>
                                        <p:attrNameLst>
                                          <p:attrName>ppt_h</p:attrName>
                                        </p:attrNameLst>
                                      </p:cBhvr>
                                      <p:tavLst>
                                        <p:tav tm="0">
                                          <p:val>
                                            <p:fltVal val="0"/>
                                          </p:val>
                                        </p:tav>
                                        <p:tav tm="100000">
                                          <p:val>
                                            <p:strVal val="#ppt_h"/>
                                          </p:val>
                                        </p:tav>
                                      </p:tavLst>
                                    </p:anim>
                                    <p:anim calcmode="lin" valueType="num">
                                      <p:cBhvr>
                                        <p:cTn id="30" dur="1000" fill="hold"/>
                                        <p:tgtEl>
                                          <p:spTgt spid="115716">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115716">
                                            <p:txEl>
                                              <p:pRg st="0" end="0"/>
                                            </p:txEl>
                                          </p:spTgt>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26"/>
                                            </p:cond>
                                          </p:stCondLst>
                                          <p:endCondLst>
                                            <p:cond evt="onStopAudio" delay="0">
                                              <p:tgtEl>
                                                <p:sldTgt/>
                                              </p:tgtEl>
                                            </p:cond>
                                          </p:endCondLst>
                                        </p:cTn>
                                        <p:tgtEl>
                                          <p:sndTgt r:embed="rId5" name="whoosh.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3" presetClass="entr" presetSubtype="32" fill="hold" nodeType="clickEffect">
                                  <p:stCondLst>
                                    <p:cond delay="0"/>
                                  </p:stCondLst>
                                  <p:childTnLst>
                                    <p:set>
                                      <p:cBhvr>
                                        <p:cTn id="35" dur="1" fill="hold">
                                          <p:stCondLst>
                                            <p:cond delay="0"/>
                                          </p:stCondLst>
                                        </p:cTn>
                                        <p:tgtEl>
                                          <p:spTgt spid="115718"/>
                                        </p:tgtEl>
                                        <p:attrNameLst>
                                          <p:attrName>style.visibility</p:attrName>
                                        </p:attrNameLst>
                                      </p:cBhvr>
                                      <p:to>
                                        <p:strVal val="visible"/>
                                      </p:to>
                                    </p:set>
                                    <p:anim calcmode="lin" valueType="num">
                                      <p:cBhvr>
                                        <p:cTn id="36" dur="500" fill="hold"/>
                                        <p:tgtEl>
                                          <p:spTgt spid="115718"/>
                                        </p:tgtEl>
                                        <p:attrNameLst>
                                          <p:attrName>ppt_w</p:attrName>
                                        </p:attrNameLst>
                                      </p:cBhvr>
                                      <p:tavLst>
                                        <p:tav tm="0">
                                          <p:val>
                                            <p:strVal val="4*#ppt_w"/>
                                          </p:val>
                                        </p:tav>
                                        <p:tav tm="100000">
                                          <p:val>
                                            <p:strVal val="#ppt_w"/>
                                          </p:val>
                                        </p:tav>
                                      </p:tavLst>
                                    </p:anim>
                                    <p:anim calcmode="lin" valueType="num">
                                      <p:cBhvr>
                                        <p:cTn id="37" dur="500" fill="hold"/>
                                        <p:tgtEl>
                                          <p:spTgt spid="1157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4"/>
                                            </p:cond>
                                          </p:stCondLst>
                                          <p:endCondLst>
                                            <p:cond evt="onStopAudio" delay="0">
                                              <p:tgtEl>
                                                <p:sldTgt/>
                                              </p:tgtEl>
                                            </p:cond>
                                          </p:endCondLst>
                                        </p:cTn>
                                        <p:tgtEl>
                                          <p:sndTgt r:embed="rId4" name="chimes.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15719"/>
                                        </p:tgtEl>
                                        <p:attrNameLst>
                                          <p:attrName>style.visibility</p:attrName>
                                        </p:attrNameLst>
                                      </p:cBhvr>
                                      <p:to>
                                        <p:strVal val="visible"/>
                                      </p:to>
                                    </p:set>
                                    <p:animEffect transition="in" filter="checkerboard(across)">
                                      <p:cBhvr>
                                        <p:cTn id="42" dur="500"/>
                                        <p:tgtEl>
                                          <p:spTgt spid="115719"/>
                                        </p:tgtEl>
                                      </p:cBhvr>
                                    </p:animEffect>
                                  </p:childTnLst>
                                  <p:subTnLst>
                                    <p:audio>
                                      <p:cMediaNode>
                                        <p:cTn display="0" masterRel="sameClick">
                                          <p:stCondLst>
                                            <p:cond evt="begin" delay="0">
                                              <p:tn val="40"/>
                                            </p:cond>
                                          </p:stCondLst>
                                          <p:endCondLst>
                                            <p:cond evt="onStopAudio" delay="0">
                                              <p:tgtEl>
                                                <p:sldTgt/>
                                              </p:tgtEl>
                                            </p:cond>
                                          </p:endCondLst>
                                        </p:cTn>
                                        <p:tgtEl>
                                          <p:sndTgt r:embed="rId2"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4" grpId="0" autoUpdateAnimBg="0"/>
      <p:bldP spid="115715" grpId="0" build="p" autoUpdateAnimBg="0"/>
      <p:bldP spid="115716" grpId="0" build="p" autoUpdateAnimBg="0"/>
      <p:bldP spid="115719" grpId="0" autoUpdateAnimBg="0"/>
      <p:bldP spid="115720"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6738" name="Rectangle 2"/>
          <p:cNvSpPr>
            <a:spLocks noGrp="1" noRot="1" noChangeArrowheads="1"/>
          </p:cNvSpPr>
          <p:nvPr>
            <p:ph type="title"/>
          </p:nvPr>
        </p:nvSpPr>
        <p:spPr>
          <a:xfrm>
            <a:off x="142875" y="404813"/>
            <a:ext cx="4306888" cy="1076325"/>
          </a:xfrm>
        </p:spPr>
        <p:txBody>
          <a:bodyPr/>
          <a:lstStyle/>
          <a:p>
            <a:r>
              <a:rPr lang="en-GB" altLang="en-US" sz="5400">
                <a:solidFill>
                  <a:srgbClr val="FF0000"/>
                </a:solidFill>
                <a:latin typeface="Klang MT" pitchFamily="2" charset="0"/>
              </a:rPr>
              <a:t>Islam </a:t>
            </a:r>
            <a:r>
              <a:rPr lang="en-GB" altLang="en-US" sz="4000">
                <a:solidFill>
                  <a:srgbClr val="FF0000"/>
                </a:solidFill>
                <a:latin typeface="Klang MT" pitchFamily="2" charset="0"/>
              </a:rPr>
              <a:t>~ The Mosque</a:t>
            </a:r>
          </a:p>
        </p:txBody>
      </p:sp>
      <p:sp>
        <p:nvSpPr>
          <p:cNvPr id="116739" name="Rectangle 3"/>
          <p:cNvSpPr>
            <a:spLocks noGrp="1" noRot="1" noChangeArrowheads="1"/>
          </p:cNvSpPr>
          <p:nvPr>
            <p:ph type="body" sz="half" idx="1"/>
          </p:nvPr>
        </p:nvSpPr>
        <p:spPr>
          <a:xfrm>
            <a:off x="0" y="1736725"/>
            <a:ext cx="4194175" cy="923925"/>
          </a:xfrm>
        </p:spPr>
        <p:txBody>
          <a:bodyPr/>
          <a:lstStyle/>
          <a:p>
            <a:pPr>
              <a:lnSpc>
                <a:spcPct val="90000"/>
              </a:lnSpc>
              <a:buFont typeface="Wingdings" pitchFamily="2" charset="2"/>
              <a:buNone/>
            </a:pPr>
            <a:r>
              <a:rPr lang="en-GB" altLang="en-US"/>
              <a:t>The Al-Aksa mosque in Jerusalem</a:t>
            </a:r>
          </a:p>
        </p:txBody>
      </p:sp>
      <p:sp>
        <p:nvSpPr>
          <p:cNvPr id="116740" name="Rectangle 4"/>
          <p:cNvSpPr>
            <a:spLocks noGrp="1" noRot="1" noChangeArrowheads="1"/>
          </p:cNvSpPr>
          <p:nvPr>
            <p:ph type="body" sz="half" idx="2"/>
          </p:nvPr>
        </p:nvSpPr>
        <p:spPr>
          <a:xfrm>
            <a:off x="4356100" y="225425"/>
            <a:ext cx="4194175" cy="1979613"/>
          </a:xfrm>
        </p:spPr>
        <p:txBody>
          <a:bodyPr/>
          <a:lstStyle/>
          <a:p>
            <a:r>
              <a:rPr lang="en-GB" altLang="en-US" sz="2400"/>
              <a:t>Sometimes known as the ‘Dome on the Rock’…</a:t>
            </a:r>
          </a:p>
          <a:p>
            <a:r>
              <a:rPr lang="en-GB" altLang="en-US" sz="2400">
                <a:solidFill>
                  <a:srgbClr val="FF0000"/>
                </a:solidFill>
              </a:rPr>
              <a:t>Where Muslims believe Muhammad went up to heaven</a:t>
            </a:r>
          </a:p>
        </p:txBody>
      </p:sp>
      <p:pic>
        <p:nvPicPr>
          <p:cNvPr id="116744" name="Picture 8" descr="Dome_Ro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513" y="2492375"/>
            <a:ext cx="6229350" cy="41354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grpId="0" nodeType="clickEffect">
                                  <p:stCondLst>
                                    <p:cond delay="0"/>
                                  </p:stCondLst>
                                  <p:childTnLst>
                                    <p:set>
                                      <p:cBhvr>
                                        <p:cTn id="6" dur="1" fill="hold">
                                          <p:stCondLst>
                                            <p:cond delay="0"/>
                                          </p:stCondLst>
                                        </p:cTn>
                                        <p:tgtEl>
                                          <p:spTgt spid="116738"/>
                                        </p:tgtEl>
                                        <p:attrNameLst>
                                          <p:attrName>style.visibility</p:attrName>
                                        </p:attrNameLst>
                                      </p:cBhvr>
                                      <p:to>
                                        <p:strVal val="visible"/>
                                      </p:to>
                                    </p:set>
                                    <p:anim calcmode="lin" valueType="num">
                                      <p:cBhvr additive="base">
                                        <p:cTn id="7" dur="500" fill="hold"/>
                                        <p:tgtEl>
                                          <p:spTgt spid="116738"/>
                                        </p:tgtEl>
                                        <p:attrNameLst>
                                          <p:attrName>ppt_x</p:attrName>
                                        </p:attrNameLst>
                                      </p:cBhvr>
                                      <p:tavLst>
                                        <p:tav tm="0">
                                          <p:val>
                                            <p:strVal val="1+#ppt_w/2"/>
                                          </p:val>
                                        </p:tav>
                                        <p:tav tm="100000">
                                          <p:val>
                                            <p:strVal val="#ppt_x"/>
                                          </p:val>
                                        </p:tav>
                                      </p:tavLst>
                                    </p:anim>
                                    <p:anim calcmode="lin" valueType="num">
                                      <p:cBhvr additive="base">
                                        <p:cTn id="8" dur="500" fill="hold"/>
                                        <p:tgtEl>
                                          <p:spTgt spid="11673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116739">
                                            <p:txEl>
                                              <p:pRg st="0" end="0"/>
                                            </p:txEl>
                                          </p:spTgt>
                                        </p:tgtEl>
                                        <p:attrNameLst>
                                          <p:attrName>style.visibility</p:attrName>
                                        </p:attrNameLst>
                                      </p:cBhvr>
                                      <p:to>
                                        <p:strVal val="visible"/>
                                      </p:to>
                                    </p:set>
                                    <p:anim calcmode="lin" valueType="num">
                                      <p:cBhvr additive="base">
                                        <p:cTn id="13" dur="500" fill="hold"/>
                                        <p:tgtEl>
                                          <p:spTgt spid="116739">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6739">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5" presetClass="entr" presetSubtype="0" fill="hold" grpId="0" nodeType="clickEffect">
                                  <p:stCondLst>
                                    <p:cond delay="0"/>
                                  </p:stCondLst>
                                  <p:childTnLst>
                                    <p:set>
                                      <p:cBhvr>
                                        <p:cTn id="18" dur="1" fill="hold">
                                          <p:stCondLst>
                                            <p:cond delay="0"/>
                                          </p:stCondLst>
                                        </p:cTn>
                                        <p:tgtEl>
                                          <p:spTgt spid="116740">
                                            <p:txEl>
                                              <p:pRg st="0" end="0"/>
                                            </p:txEl>
                                          </p:spTgt>
                                        </p:tgtEl>
                                        <p:attrNameLst>
                                          <p:attrName>style.visibility</p:attrName>
                                        </p:attrNameLst>
                                      </p:cBhvr>
                                      <p:to>
                                        <p:strVal val="visible"/>
                                      </p:to>
                                    </p:set>
                                    <p:anim calcmode="lin" valueType="num">
                                      <p:cBhvr>
                                        <p:cTn id="19" dur="1000" fill="hold"/>
                                        <p:tgtEl>
                                          <p:spTgt spid="116740">
                                            <p:txEl>
                                              <p:pRg st="0" end="0"/>
                                            </p:txEl>
                                          </p:spTgt>
                                        </p:tgtEl>
                                        <p:attrNameLst>
                                          <p:attrName>ppt_w</p:attrName>
                                        </p:attrNameLst>
                                      </p:cBhvr>
                                      <p:tavLst>
                                        <p:tav tm="0">
                                          <p:val>
                                            <p:fltVal val="0"/>
                                          </p:val>
                                        </p:tav>
                                        <p:tav tm="100000">
                                          <p:val>
                                            <p:strVal val="#ppt_w"/>
                                          </p:val>
                                        </p:tav>
                                      </p:tavLst>
                                    </p:anim>
                                    <p:anim calcmode="lin" valueType="num">
                                      <p:cBhvr>
                                        <p:cTn id="20" dur="1000" fill="hold"/>
                                        <p:tgtEl>
                                          <p:spTgt spid="116740">
                                            <p:txEl>
                                              <p:pRg st="0" end="0"/>
                                            </p:txEl>
                                          </p:spTgt>
                                        </p:tgtEl>
                                        <p:attrNameLst>
                                          <p:attrName>ppt_h</p:attrName>
                                        </p:attrNameLst>
                                      </p:cBhvr>
                                      <p:tavLst>
                                        <p:tav tm="0">
                                          <p:val>
                                            <p:fltVal val="0"/>
                                          </p:val>
                                        </p:tav>
                                        <p:tav tm="100000">
                                          <p:val>
                                            <p:strVal val="#ppt_h"/>
                                          </p:val>
                                        </p:tav>
                                      </p:tavLst>
                                    </p:anim>
                                    <p:anim calcmode="lin" valueType="num">
                                      <p:cBhvr>
                                        <p:cTn id="21" dur="1000" fill="hold"/>
                                        <p:tgtEl>
                                          <p:spTgt spid="116740">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116740">
                                            <p:txEl>
                                              <p:pRg st="0" end="0"/>
                                            </p:txEl>
                                          </p:spTgt>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15" presetClass="entr" presetSubtype="0" fill="hold" grpId="0" nodeType="clickEffect">
                                  <p:stCondLst>
                                    <p:cond delay="0"/>
                                  </p:stCondLst>
                                  <p:childTnLst>
                                    <p:set>
                                      <p:cBhvr>
                                        <p:cTn id="26" dur="1" fill="hold">
                                          <p:stCondLst>
                                            <p:cond delay="0"/>
                                          </p:stCondLst>
                                        </p:cTn>
                                        <p:tgtEl>
                                          <p:spTgt spid="116740">
                                            <p:txEl>
                                              <p:pRg st="1" end="1"/>
                                            </p:txEl>
                                          </p:spTgt>
                                        </p:tgtEl>
                                        <p:attrNameLst>
                                          <p:attrName>style.visibility</p:attrName>
                                        </p:attrNameLst>
                                      </p:cBhvr>
                                      <p:to>
                                        <p:strVal val="visible"/>
                                      </p:to>
                                    </p:set>
                                    <p:anim calcmode="lin" valueType="num">
                                      <p:cBhvr>
                                        <p:cTn id="27" dur="1000" fill="hold"/>
                                        <p:tgtEl>
                                          <p:spTgt spid="116740">
                                            <p:txEl>
                                              <p:pRg st="1" end="1"/>
                                            </p:txEl>
                                          </p:spTgt>
                                        </p:tgtEl>
                                        <p:attrNameLst>
                                          <p:attrName>ppt_w</p:attrName>
                                        </p:attrNameLst>
                                      </p:cBhvr>
                                      <p:tavLst>
                                        <p:tav tm="0">
                                          <p:val>
                                            <p:fltVal val="0"/>
                                          </p:val>
                                        </p:tav>
                                        <p:tav tm="100000">
                                          <p:val>
                                            <p:strVal val="#ppt_w"/>
                                          </p:val>
                                        </p:tav>
                                      </p:tavLst>
                                    </p:anim>
                                    <p:anim calcmode="lin" valueType="num">
                                      <p:cBhvr>
                                        <p:cTn id="28" dur="1000" fill="hold"/>
                                        <p:tgtEl>
                                          <p:spTgt spid="116740">
                                            <p:txEl>
                                              <p:pRg st="1" end="1"/>
                                            </p:txEl>
                                          </p:spTgt>
                                        </p:tgtEl>
                                        <p:attrNameLst>
                                          <p:attrName>ppt_h</p:attrName>
                                        </p:attrNameLst>
                                      </p:cBhvr>
                                      <p:tavLst>
                                        <p:tav tm="0">
                                          <p:val>
                                            <p:fltVal val="0"/>
                                          </p:val>
                                        </p:tav>
                                        <p:tav tm="100000">
                                          <p:val>
                                            <p:strVal val="#ppt_h"/>
                                          </p:val>
                                        </p:tav>
                                      </p:tavLst>
                                    </p:anim>
                                    <p:anim calcmode="lin" valueType="num">
                                      <p:cBhvr>
                                        <p:cTn id="29" dur="1000" fill="hold"/>
                                        <p:tgtEl>
                                          <p:spTgt spid="116740">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116740">
                                            <p:txEl>
                                              <p:pRg st="1" end="1"/>
                                            </p:txEl>
                                          </p:spTgt>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2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8" grpId="0" autoUpdateAnimBg="0"/>
      <p:bldP spid="116739" grpId="0" build="p" autoUpdateAnimBg="0"/>
      <p:bldP spid="116740"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762" name="Rectangle 2"/>
          <p:cNvSpPr>
            <a:spLocks noGrp="1" noRot="1" noChangeArrowheads="1"/>
          </p:cNvSpPr>
          <p:nvPr>
            <p:ph type="title"/>
          </p:nvPr>
        </p:nvSpPr>
        <p:spPr/>
        <p:txBody>
          <a:bodyPr/>
          <a:lstStyle/>
          <a:p>
            <a:r>
              <a:rPr lang="en-GB" altLang="en-US" sz="5400">
                <a:solidFill>
                  <a:srgbClr val="FF0000"/>
                </a:solidFill>
                <a:latin typeface="Klang MT" pitchFamily="2" charset="0"/>
              </a:rPr>
              <a:t>The Mosque</a:t>
            </a:r>
            <a:endParaRPr lang="en-GB" altLang="en-US" sz="4000">
              <a:solidFill>
                <a:srgbClr val="FF0000"/>
              </a:solidFill>
              <a:latin typeface="Klang MT" pitchFamily="2" charset="0"/>
            </a:endParaRPr>
          </a:p>
        </p:txBody>
      </p:sp>
      <p:sp>
        <p:nvSpPr>
          <p:cNvPr id="117765" name="Text Box 5"/>
          <p:cNvSpPr txBox="1">
            <a:spLocks noChangeArrowheads="1"/>
          </p:cNvSpPr>
          <p:nvPr/>
        </p:nvSpPr>
        <p:spPr bwMode="auto">
          <a:xfrm>
            <a:off x="6840538" y="620713"/>
            <a:ext cx="1752600" cy="4656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a:solidFill>
                  <a:srgbClr val="FFFF00"/>
                </a:solidFill>
              </a:rPr>
              <a:t>At a mosque there are no pictures or statues, only beautiful patterns and verses from the Qu’ran…</a:t>
            </a:r>
          </a:p>
          <a:p>
            <a:pPr>
              <a:spcBef>
                <a:spcPct val="50000"/>
              </a:spcBef>
            </a:pPr>
            <a:r>
              <a:rPr lang="en-GB" altLang="en-US" sz="2400">
                <a:solidFill>
                  <a:srgbClr val="FF0000"/>
                </a:solidFill>
              </a:rPr>
              <a:t>why?</a:t>
            </a:r>
          </a:p>
        </p:txBody>
      </p:sp>
      <p:pic>
        <p:nvPicPr>
          <p:cNvPr id="117768" name="Picture 8" descr="DomeOfTheRockPA00-15web_0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2097088"/>
            <a:ext cx="5376862" cy="35639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grpId="0" nodeType="clickEffect">
                                  <p:stCondLst>
                                    <p:cond delay="0"/>
                                  </p:stCondLst>
                                  <p:childTnLst>
                                    <p:set>
                                      <p:cBhvr>
                                        <p:cTn id="6" dur="1" fill="hold">
                                          <p:stCondLst>
                                            <p:cond delay="0"/>
                                          </p:stCondLst>
                                        </p:cTn>
                                        <p:tgtEl>
                                          <p:spTgt spid="117762"/>
                                        </p:tgtEl>
                                        <p:attrNameLst>
                                          <p:attrName>style.visibility</p:attrName>
                                        </p:attrNameLst>
                                      </p:cBhvr>
                                      <p:to>
                                        <p:strVal val="visible"/>
                                      </p:to>
                                    </p:set>
                                    <p:anim calcmode="lin" valueType="num">
                                      <p:cBhvr additive="base">
                                        <p:cTn id="7" dur="500" fill="hold"/>
                                        <p:tgtEl>
                                          <p:spTgt spid="117762"/>
                                        </p:tgtEl>
                                        <p:attrNameLst>
                                          <p:attrName>ppt_x</p:attrName>
                                        </p:attrNameLst>
                                      </p:cBhvr>
                                      <p:tavLst>
                                        <p:tav tm="0">
                                          <p:val>
                                            <p:strVal val="1+#ppt_w/2"/>
                                          </p:val>
                                        </p:tav>
                                        <p:tav tm="100000">
                                          <p:val>
                                            <p:strVal val="#ppt_x"/>
                                          </p:val>
                                        </p:tav>
                                      </p:tavLst>
                                    </p:anim>
                                    <p:anim calcmode="lin" valueType="num">
                                      <p:cBhvr additive="base">
                                        <p:cTn id="8" dur="500" fill="hold"/>
                                        <p:tgtEl>
                                          <p:spTgt spid="11776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5" presetClass="entr" presetSubtype="0" fill="hold" grpId="0" nodeType="clickEffect">
                                  <p:stCondLst>
                                    <p:cond delay="0"/>
                                  </p:stCondLst>
                                  <p:childTnLst>
                                    <p:set>
                                      <p:cBhvr>
                                        <p:cTn id="12" dur="1" fill="hold">
                                          <p:stCondLst>
                                            <p:cond delay="0"/>
                                          </p:stCondLst>
                                        </p:cTn>
                                        <p:tgtEl>
                                          <p:spTgt spid="117765"/>
                                        </p:tgtEl>
                                        <p:attrNameLst>
                                          <p:attrName>style.visibility</p:attrName>
                                        </p:attrNameLst>
                                      </p:cBhvr>
                                      <p:to>
                                        <p:strVal val="visible"/>
                                      </p:to>
                                    </p:set>
                                    <p:anim calcmode="lin" valueType="num">
                                      <p:cBhvr>
                                        <p:cTn id="13" dur="1000" fill="hold"/>
                                        <p:tgtEl>
                                          <p:spTgt spid="117765"/>
                                        </p:tgtEl>
                                        <p:attrNameLst>
                                          <p:attrName>ppt_w</p:attrName>
                                        </p:attrNameLst>
                                      </p:cBhvr>
                                      <p:tavLst>
                                        <p:tav tm="0">
                                          <p:val>
                                            <p:fltVal val="0"/>
                                          </p:val>
                                        </p:tav>
                                        <p:tav tm="100000">
                                          <p:val>
                                            <p:strVal val="#ppt_w"/>
                                          </p:val>
                                        </p:tav>
                                      </p:tavLst>
                                    </p:anim>
                                    <p:anim calcmode="lin" valueType="num">
                                      <p:cBhvr>
                                        <p:cTn id="14" dur="1000" fill="hold"/>
                                        <p:tgtEl>
                                          <p:spTgt spid="117765"/>
                                        </p:tgtEl>
                                        <p:attrNameLst>
                                          <p:attrName>ppt_h</p:attrName>
                                        </p:attrNameLst>
                                      </p:cBhvr>
                                      <p:tavLst>
                                        <p:tav tm="0">
                                          <p:val>
                                            <p:fltVal val="0"/>
                                          </p:val>
                                        </p:tav>
                                        <p:tav tm="100000">
                                          <p:val>
                                            <p:strVal val="#ppt_h"/>
                                          </p:val>
                                        </p:tav>
                                      </p:tavLst>
                                    </p:anim>
                                    <p:anim calcmode="lin" valueType="num">
                                      <p:cBhvr>
                                        <p:cTn id="15" dur="1000" fill="hold"/>
                                        <p:tgtEl>
                                          <p:spTgt spid="117765"/>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17765"/>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2" grpId="0" autoUpdateAnimBg="0"/>
      <p:bldP spid="117765"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8786" name="Rectangle 2"/>
          <p:cNvSpPr>
            <a:spLocks noGrp="1" noRot="1" noChangeArrowheads="1"/>
          </p:cNvSpPr>
          <p:nvPr>
            <p:ph type="title"/>
          </p:nvPr>
        </p:nvSpPr>
        <p:spPr/>
        <p:txBody>
          <a:bodyPr/>
          <a:lstStyle/>
          <a:p>
            <a:r>
              <a:rPr lang="en-GB" altLang="en-US" sz="5400">
                <a:solidFill>
                  <a:srgbClr val="FF0000"/>
                </a:solidFill>
                <a:latin typeface="Klang MT" pitchFamily="2" charset="0"/>
              </a:rPr>
              <a:t> The famous Blue Mosque</a:t>
            </a:r>
            <a:endParaRPr lang="en-GB" altLang="en-US" sz="4000">
              <a:solidFill>
                <a:srgbClr val="FF0000"/>
              </a:solidFill>
              <a:latin typeface="Klang MT" pitchFamily="2" charset="0"/>
            </a:endParaRPr>
          </a:p>
        </p:txBody>
      </p:sp>
      <p:pic>
        <p:nvPicPr>
          <p:cNvPr id="118789" name="Picture 5" descr="blue-mosq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8063" y="1557338"/>
            <a:ext cx="6991350" cy="4572000"/>
          </a:xfrm>
          <a:prstGeom prst="rect">
            <a:avLst/>
          </a:prstGeom>
          <a:noFill/>
          <a:extLst>
            <a:ext uri="{909E8E84-426E-40DD-AFC4-6F175D3DCCD1}">
              <a14:hiddenFill xmlns:a14="http://schemas.microsoft.com/office/drawing/2010/main">
                <a:solidFill>
                  <a:srgbClr val="FFFFFF"/>
                </a:solidFill>
              </a14:hiddenFill>
            </a:ext>
          </a:extLst>
        </p:spPr>
      </p:pic>
      <p:sp>
        <p:nvSpPr>
          <p:cNvPr id="118790" name="WordArt 6"/>
          <p:cNvSpPr>
            <a:spLocks noChangeArrowheads="1" noChangeShapeType="1" noTextEdit="1"/>
          </p:cNvSpPr>
          <p:nvPr/>
        </p:nvSpPr>
        <p:spPr bwMode="auto">
          <a:xfrm>
            <a:off x="611188" y="5805488"/>
            <a:ext cx="2790825" cy="874712"/>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GB" sz="3600" kern="10">
                <a:ln w="9525">
                  <a:round/>
                  <a:headEnd/>
                  <a:tailEnd/>
                </a:ln>
                <a:gradFill rotWithShape="0">
                  <a:gsLst>
                    <a:gs pos="0">
                      <a:srgbClr val="FFE701"/>
                    </a:gs>
                    <a:gs pos="100000">
                      <a:srgbClr val="FE3E02"/>
                    </a:gs>
                  </a:gsLst>
                  <a:lin ang="5400000" scaled="1"/>
                </a:gradFill>
                <a:latin typeface="Impact"/>
              </a:rPr>
              <a:t>400 years old...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18789"/>
                                        </p:tgtEl>
                                        <p:attrNameLst>
                                          <p:attrName>style.visibility</p:attrName>
                                        </p:attrNameLst>
                                      </p:cBhvr>
                                      <p:to>
                                        <p:strVal val="visible"/>
                                      </p:to>
                                    </p:set>
                                    <p:animEffect transition="in" filter="dissolve">
                                      <p:cBhvr>
                                        <p:cTn id="7" dur="1000"/>
                                        <p:tgtEl>
                                          <p:spTgt spid="11878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3" fill="hold" grpId="0" nodeType="clickEffect">
                                  <p:stCondLst>
                                    <p:cond delay="0"/>
                                  </p:stCondLst>
                                  <p:childTnLst>
                                    <p:set>
                                      <p:cBhvr>
                                        <p:cTn id="11" dur="1" fill="hold">
                                          <p:stCondLst>
                                            <p:cond delay="0"/>
                                          </p:stCondLst>
                                        </p:cTn>
                                        <p:tgtEl>
                                          <p:spTgt spid="118786"/>
                                        </p:tgtEl>
                                        <p:attrNameLst>
                                          <p:attrName>style.visibility</p:attrName>
                                        </p:attrNameLst>
                                      </p:cBhvr>
                                      <p:to>
                                        <p:strVal val="visible"/>
                                      </p:to>
                                    </p:set>
                                    <p:anim calcmode="lin" valueType="num">
                                      <p:cBhvr additive="base">
                                        <p:cTn id="12" dur="500" fill="hold"/>
                                        <p:tgtEl>
                                          <p:spTgt spid="118786"/>
                                        </p:tgtEl>
                                        <p:attrNameLst>
                                          <p:attrName>ppt_x</p:attrName>
                                        </p:attrNameLst>
                                      </p:cBhvr>
                                      <p:tavLst>
                                        <p:tav tm="0">
                                          <p:val>
                                            <p:strVal val="1+#ppt_w/2"/>
                                          </p:val>
                                        </p:tav>
                                        <p:tav tm="100000">
                                          <p:val>
                                            <p:strVal val="#ppt_x"/>
                                          </p:val>
                                        </p:tav>
                                      </p:tavLst>
                                    </p:anim>
                                    <p:anim calcmode="lin" valueType="num">
                                      <p:cBhvr additive="base">
                                        <p:cTn id="13" dur="500" fill="hold"/>
                                        <p:tgtEl>
                                          <p:spTgt spid="118786"/>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118790"/>
                                        </p:tgtEl>
                                        <p:attrNameLst>
                                          <p:attrName>style.visibility</p:attrName>
                                        </p:attrNameLst>
                                      </p:cBhvr>
                                      <p:to>
                                        <p:strVal val="visible"/>
                                      </p:to>
                                    </p:set>
                                    <p:animEffect transition="in" filter="diamond(in)">
                                      <p:cBhvr>
                                        <p:cTn id="18" dur="1000"/>
                                        <p:tgtEl>
                                          <p:spTgt spid="1187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6" grpId="0" autoUpdateAnimBg="0"/>
      <p:bldP spid="118790"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9813" name="Picture 5" descr="aerial-parado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4300" y="225425"/>
            <a:ext cx="4987925" cy="5734050"/>
          </a:xfrm>
          <a:prstGeom prst="rect">
            <a:avLst/>
          </a:prstGeom>
          <a:noFill/>
          <a:extLst>
            <a:ext uri="{909E8E84-426E-40DD-AFC4-6F175D3DCCD1}">
              <a14:hiddenFill xmlns:a14="http://schemas.microsoft.com/office/drawing/2010/main">
                <a:solidFill>
                  <a:srgbClr val="FFFFFF"/>
                </a:solidFill>
              </a14:hiddenFill>
            </a:ext>
          </a:extLst>
        </p:spPr>
      </p:pic>
      <p:pic>
        <p:nvPicPr>
          <p:cNvPr id="119814" name="Picture 6" descr="nave-general-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 y="3287713"/>
            <a:ext cx="4608513" cy="3317875"/>
          </a:xfrm>
          <a:prstGeom prst="rect">
            <a:avLst/>
          </a:prstGeom>
          <a:noFill/>
          <a:extLst>
            <a:ext uri="{909E8E84-426E-40DD-AFC4-6F175D3DCCD1}">
              <a14:hiddenFill xmlns:a14="http://schemas.microsoft.com/office/drawing/2010/main">
                <a:solidFill>
                  <a:srgbClr val="FFFFFF"/>
                </a:solidFill>
              </a14:hiddenFill>
            </a:ext>
          </a:extLst>
        </p:spPr>
      </p:pic>
      <p:sp>
        <p:nvSpPr>
          <p:cNvPr id="119815" name="Rectangle 7"/>
          <p:cNvSpPr>
            <a:spLocks noGrp="1" noRot="1" noChangeArrowheads="1"/>
          </p:cNvSpPr>
          <p:nvPr>
            <p:ph type="title"/>
          </p:nvPr>
        </p:nvSpPr>
        <p:spPr>
          <a:xfrm>
            <a:off x="4751388" y="441325"/>
            <a:ext cx="3951287" cy="1187450"/>
          </a:xfrm>
        </p:spPr>
        <p:txBody>
          <a:bodyPr/>
          <a:lstStyle/>
          <a:p>
            <a:r>
              <a:rPr lang="en-GB" altLang="en-US">
                <a:solidFill>
                  <a:srgbClr val="FF0000"/>
                </a:solidFill>
              </a:rPr>
              <a:t>Hagia Sophia</a:t>
            </a:r>
            <a:endParaRPr lang="en-US" altLang="en-US">
              <a:solidFill>
                <a:srgbClr val="FF0000"/>
              </a:solidFill>
            </a:endParaRPr>
          </a:p>
        </p:txBody>
      </p:sp>
      <p:sp>
        <p:nvSpPr>
          <p:cNvPr id="119816" name="WordArt 8"/>
          <p:cNvSpPr>
            <a:spLocks noChangeArrowheads="1" noChangeShapeType="1" noTextEdit="1"/>
          </p:cNvSpPr>
          <p:nvPr/>
        </p:nvSpPr>
        <p:spPr bwMode="auto">
          <a:xfrm>
            <a:off x="503238" y="873125"/>
            <a:ext cx="2924175" cy="874713"/>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GB" sz="3600" kern="10">
                <a:ln w="9525">
                  <a:round/>
                  <a:headEnd/>
                  <a:tailEnd/>
                </a:ln>
                <a:gradFill rotWithShape="0">
                  <a:gsLst>
                    <a:gs pos="0">
                      <a:srgbClr val="FFE701"/>
                    </a:gs>
                    <a:gs pos="100000">
                      <a:srgbClr val="FE3E02"/>
                    </a:gs>
                  </a:gsLst>
                  <a:lin ang="5400000" scaled="1"/>
                </a:gradFill>
                <a:latin typeface="Impact"/>
              </a:rPr>
              <a:t>1,500 years old!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19813"/>
                                        </p:tgtEl>
                                        <p:attrNameLst>
                                          <p:attrName>style.visibility</p:attrName>
                                        </p:attrNameLst>
                                      </p:cBhvr>
                                      <p:to>
                                        <p:strVal val="visible"/>
                                      </p:to>
                                    </p:set>
                                    <p:animEffect transition="in" filter="circle(in)">
                                      <p:cBhvr>
                                        <p:cTn id="7" dur="2000"/>
                                        <p:tgtEl>
                                          <p:spTgt spid="1198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119815"/>
                                        </p:tgtEl>
                                        <p:attrNameLst>
                                          <p:attrName>style.visibility</p:attrName>
                                        </p:attrNameLst>
                                      </p:cBhvr>
                                      <p:to>
                                        <p:strVal val="visible"/>
                                      </p:to>
                                    </p:set>
                                    <p:anim calcmode="lin" valueType="num">
                                      <p:cBhvr>
                                        <p:cTn id="12" dur="1000" fill="hold"/>
                                        <p:tgtEl>
                                          <p:spTgt spid="119815"/>
                                        </p:tgtEl>
                                        <p:attrNameLst>
                                          <p:attrName>ppt_w</p:attrName>
                                        </p:attrNameLst>
                                      </p:cBhvr>
                                      <p:tavLst>
                                        <p:tav tm="0">
                                          <p:val>
                                            <p:fltVal val="0"/>
                                          </p:val>
                                        </p:tav>
                                        <p:tav tm="100000">
                                          <p:val>
                                            <p:strVal val="#ppt_w"/>
                                          </p:val>
                                        </p:tav>
                                      </p:tavLst>
                                    </p:anim>
                                    <p:anim calcmode="lin" valueType="num">
                                      <p:cBhvr>
                                        <p:cTn id="13" dur="1000" fill="hold"/>
                                        <p:tgtEl>
                                          <p:spTgt spid="119815"/>
                                        </p:tgtEl>
                                        <p:attrNameLst>
                                          <p:attrName>ppt_h</p:attrName>
                                        </p:attrNameLst>
                                      </p:cBhvr>
                                      <p:tavLst>
                                        <p:tav tm="0">
                                          <p:val>
                                            <p:fltVal val="0"/>
                                          </p:val>
                                        </p:tav>
                                        <p:tav tm="100000">
                                          <p:val>
                                            <p:strVal val="#ppt_h"/>
                                          </p:val>
                                        </p:tav>
                                      </p:tavLst>
                                    </p:anim>
                                    <p:anim calcmode="lin" valueType="num">
                                      <p:cBhvr>
                                        <p:cTn id="14" dur="1000" fill="hold"/>
                                        <p:tgtEl>
                                          <p:spTgt spid="119815"/>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11981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3" presetClass="entr" presetSubtype="16" fill="hold" grpId="0" nodeType="clickEffect">
                                  <p:stCondLst>
                                    <p:cond delay="0"/>
                                  </p:stCondLst>
                                  <p:childTnLst>
                                    <p:set>
                                      <p:cBhvr>
                                        <p:cTn id="19" dur="1" fill="hold">
                                          <p:stCondLst>
                                            <p:cond delay="0"/>
                                          </p:stCondLst>
                                        </p:cTn>
                                        <p:tgtEl>
                                          <p:spTgt spid="119816"/>
                                        </p:tgtEl>
                                        <p:attrNameLst>
                                          <p:attrName>style.visibility</p:attrName>
                                        </p:attrNameLst>
                                      </p:cBhvr>
                                      <p:to>
                                        <p:strVal val="visible"/>
                                      </p:to>
                                    </p:set>
                                    <p:anim calcmode="lin" valueType="num">
                                      <p:cBhvr>
                                        <p:cTn id="20" dur="500" fill="hold"/>
                                        <p:tgtEl>
                                          <p:spTgt spid="119816"/>
                                        </p:tgtEl>
                                        <p:attrNameLst>
                                          <p:attrName>ppt_w</p:attrName>
                                        </p:attrNameLst>
                                      </p:cBhvr>
                                      <p:tavLst>
                                        <p:tav tm="0">
                                          <p:val>
                                            <p:fltVal val="0"/>
                                          </p:val>
                                        </p:tav>
                                        <p:tav tm="100000">
                                          <p:val>
                                            <p:strVal val="#ppt_w"/>
                                          </p:val>
                                        </p:tav>
                                      </p:tavLst>
                                    </p:anim>
                                    <p:anim calcmode="lin" valueType="num">
                                      <p:cBhvr>
                                        <p:cTn id="21" dur="500" fill="hold"/>
                                        <p:tgtEl>
                                          <p:spTgt spid="119816"/>
                                        </p:tgtEl>
                                        <p:attrNameLst>
                                          <p:attrName>ppt_h</p:attrName>
                                        </p:attrNameLst>
                                      </p:cBhvr>
                                      <p:tavLst>
                                        <p:tav tm="0">
                                          <p:val>
                                            <p:fltVal val="0"/>
                                          </p:val>
                                        </p:tav>
                                        <p:tav tm="100000">
                                          <p:val>
                                            <p:strVal val="#ppt_h"/>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9" presetClass="entr" presetSubtype="0" fill="hold" nodeType="clickEffect">
                                  <p:stCondLst>
                                    <p:cond delay="0"/>
                                  </p:stCondLst>
                                  <p:childTnLst>
                                    <p:set>
                                      <p:cBhvr>
                                        <p:cTn id="25" dur="1" fill="hold">
                                          <p:stCondLst>
                                            <p:cond delay="0"/>
                                          </p:stCondLst>
                                        </p:cTn>
                                        <p:tgtEl>
                                          <p:spTgt spid="119814"/>
                                        </p:tgtEl>
                                        <p:attrNameLst>
                                          <p:attrName>style.visibility</p:attrName>
                                        </p:attrNameLst>
                                      </p:cBhvr>
                                      <p:to>
                                        <p:strVal val="visible"/>
                                      </p:to>
                                    </p:set>
                                    <p:anim calcmode="lin" valueType="num">
                                      <p:cBhvr>
                                        <p:cTn id="26" dur="1000" fill="hold"/>
                                        <p:tgtEl>
                                          <p:spTgt spid="119814"/>
                                        </p:tgtEl>
                                        <p:attrNameLst>
                                          <p:attrName>ppt_x</p:attrName>
                                        </p:attrNameLst>
                                      </p:cBhvr>
                                      <p:tavLst>
                                        <p:tav tm="0">
                                          <p:val>
                                            <p:strVal val="#ppt_x-.2"/>
                                          </p:val>
                                        </p:tav>
                                        <p:tav tm="100000">
                                          <p:val>
                                            <p:strVal val="#ppt_x"/>
                                          </p:val>
                                        </p:tav>
                                      </p:tavLst>
                                    </p:anim>
                                    <p:anim calcmode="lin" valueType="num">
                                      <p:cBhvr>
                                        <p:cTn id="27" dur="1000" fill="hold"/>
                                        <p:tgtEl>
                                          <p:spTgt spid="119814"/>
                                        </p:tgtEl>
                                        <p:attrNameLst>
                                          <p:attrName>ppt_y</p:attrName>
                                        </p:attrNameLst>
                                      </p:cBhvr>
                                      <p:tavLst>
                                        <p:tav tm="0">
                                          <p:val>
                                            <p:strVal val="#ppt_y"/>
                                          </p:val>
                                        </p:tav>
                                        <p:tav tm="100000">
                                          <p:val>
                                            <p:strVal val="#ppt_y"/>
                                          </p:val>
                                        </p:tav>
                                      </p:tavLst>
                                    </p:anim>
                                    <p:animEffect transition="in" filter="wipe(right)" prLst="gradientSize: 0.1">
                                      <p:cBhvr>
                                        <p:cTn id="28" dur="1000"/>
                                        <p:tgtEl>
                                          <p:spTgt spid="1198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5" grpId="0"/>
      <p:bldP spid="1198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rrowheads="1"/>
          </p:cNvSpPr>
          <p:nvPr>
            <p:ph type="title"/>
          </p:nvPr>
        </p:nvSpPr>
        <p:spPr>
          <a:xfrm>
            <a:off x="684213" y="0"/>
            <a:ext cx="7772400" cy="1462088"/>
          </a:xfrm>
        </p:spPr>
        <p:txBody>
          <a:bodyPr/>
          <a:lstStyle/>
          <a:p>
            <a:r>
              <a:rPr lang="en-GB" altLang="en-US"/>
              <a:t>Can you remember?</a:t>
            </a:r>
            <a:endParaRPr lang="en-US" altLang="en-US"/>
          </a:p>
        </p:txBody>
      </p:sp>
      <p:sp>
        <p:nvSpPr>
          <p:cNvPr id="131075" name="Rectangle 3"/>
          <p:cNvSpPr>
            <a:spLocks noGrp="1" noRot="1" noChangeArrowheads="1"/>
          </p:cNvSpPr>
          <p:nvPr>
            <p:ph type="body" idx="1"/>
          </p:nvPr>
        </p:nvSpPr>
        <p:spPr>
          <a:xfrm>
            <a:off x="323850" y="1700213"/>
            <a:ext cx="8496300" cy="3448050"/>
          </a:xfrm>
        </p:spPr>
        <p:txBody>
          <a:bodyPr/>
          <a:lstStyle/>
          <a:p>
            <a:pPr>
              <a:lnSpc>
                <a:spcPct val="80000"/>
              </a:lnSpc>
            </a:pPr>
            <a:r>
              <a:rPr lang="en-GB" altLang="en-US" sz="2400">
                <a:latin typeface="Comic Sans MS" pitchFamily="66" charset="0"/>
              </a:rPr>
              <a:t>How many pillars do Muslims try to act upon?</a:t>
            </a:r>
          </a:p>
          <a:p>
            <a:pPr>
              <a:lnSpc>
                <a:spcPct val="80000"/>
              </a:lnSpc>
            </a:pPr>
            <a:r>
              <a:rPr lang="en-GB" altLang="en-US" sz="2400">
                <a:latin typeface="Comic Sans MS" pitchFamily="66" charset="0"/>
              </a:rPr>
              <a:t>What is the Muslim word for God?</a:t>
            </a:r>
          </a:p>
          <a:p>
            <a:pPr>
              <a:lnSpc>
                <a:spcPct val="80000"/>
              </a:lnSpc>
            </a:pPr>
            <a:r>
              <a:rPr lang="en-GB" altLang="en-US" sz="2400">
                <a:latin typeface="Comic Sans MS" pitchFamily="66" charset="0"/>
              </a:rPr>
              <a:t>Who do Muslims believe was the last messenger of God?</a:t>
            </a:r>
          </a:p>
          <a:p>
            <a:pPr>
              <a:lnSpc>
                <a:spcPct val="80000"/>
              </a:lnSpc>
            </a:pPr>
            <a:r>
              <a:rPr lang="en-GB" altLang="en-US" sz="2400">
                <a:latin typeface="Comic Sans MS" pitchFamily="66" charset="0"/>
              </a:rPr>
              <a:t>How many times each day should Muslims pray?</a:t>
            </a:r>
          </a:p>
          <a:p>
            <a:pPr>
              <a:lnSpc>
                <a:spcPct val="80000"/>
              </a:lnSpc>
            </a:pPr>
            <a:r>
              <a:rPr lang="en-GB" altLang="en-US" sz="2400">
                <a:latin typeface="Comic Sans MS" pitchFamily="66" charset="0"/>
              </a:rPr>
              <a:t>What language do Muslims use during prayer?</a:t>
            </a:r>
          </a:p>
          <a:p>
            <a:pPr>
              <a:lnSpc>
                <a:spcPct val="80000"/>
              </a:lnSpc>
            </a:pPr>
            <a:r>
              <a:rPr lang="en-GB" altLang="en-US" sz="2400">
                <a:latin typeface="Comic Sans MS" pitchFamily="66" charset="0"/>
              </a:rPr>
              <a:t>In which direction do Muslims face when they pray?</a:t>
            </a:r>
          </a:p>
          <a:p>
            <a:pPr>
              <a:lnSpc>
                <a:spcPct val="80000"/>
              </a:lnSpc>
            </a:pPr>
            <a:r>
              <a:rPr lang="en-GB" altLang="en-US" sz="2400">
                <a:latin typeface="Comic Sans MS" pitchFamily="66" charset="0"/>
              </a:rPr>
              <a:t>During which month do Muslims fast?</a:t>
            </a:r>
          </a:p>
          <a:p>
            <a:pPr>
              <a:lnSpc>
                <a:spcPct val="80000"/>
              </a:lnSpc>
            </a:pPr>
            <a:r>
              <a:rPr lang="en-GB" altLang="en-US" sz="2400">
                <a:latin typeface="Comic Sans MS" pitchFamily="66" charset="0"/>
              </a:rPr>
              <a:t>Where do Muslims go on pilgrimage?</a:t>
            </a:r>
            <a:r>
              <a:rPr lang="en-GB" altLang="en-US" sz="1800"/>
              <a:t>    </a:t>
            </a:r>
            <a:endParaRPr lang="en-US" altLang="en-US" sz="1800"/>
          </a:p>
        </p:txBody>
      </p:sp>
      <p:sp>
        <p:nvSpPr>
          <p:cNvPr id="131076" name="WordArt 4"/>
          <p:cNvSpPr>
            <a:spLocks noChangeArrowheads="1" noChangeShapeType="1" noTextEdit="1"/>
          </p:cNvSpPr>
          <p:nvPr/>
        </p:nvSpPr>
        <p:spPr bwMode="auto">
          <a:xfrm>
            <a:off x="5543550" y="5084763"/>
            <a:ext cx="2376488" cy="1019175"/>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GB" sz="3600" kern="10">
                <a:ln w="9525">
                  <a:round/>
                  <a:headEnd/>
                  <a:tailEnd/>
                </a:ln>
                <a:gradFill rotWithShape="0">
                  <a:gsLst>
                    <a:gs pos="0">
                      <a:srgbClr val="FFE701"/>
                    </a:gs>
                    <a:gs pos="100000">
                      <a:srgbClr val="FE3E02"/>
                    </a:gs>
                  </a:gsLst>
                  <a:lin ang="5400000" scaled="1"/>
                </a:gradFill>
                <a:latin typeface="Impact"/>
              </a:rPr>
              <a:t>That's all for now!</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1074"/>
                                        </p:tgtEl>
                                        <p:attrNameLst>
                                          <p:attrName>style.visibility</p:attrName>
                                        </p:attrNameLst>
                                      </p:cBhvr>
                                      <p:to>
                                        <p:strVal val="visible"/>
                                      </p:to>
                                    </p:set>
                                    <p:anim calcmode="lin" valueType="num">
                                      <p:cBhvr additive="base">
                                        <p:cTn id="7" dur="500" fill="hold"/>
                                        <p:tgtEl>
                                          <p:spTgt spid="131074"/>
                                        </p:tgtEl>
                                        <p:attrNameLst>
                                          <p:attrName>ppt_x</p:attrName>
                                        </p:attrNameLst>
                                      </p:cBhvr>
                                      <p:tavLst>
                                        <p:tav tm="0">
                                          <p:val>
                                            <p:strVal val="0-#ppt_w/2"/>
                                          </p:val>
                                        </p:tav>
                                        <p:tav tm="100000">
                                          <p:val>
                                            <p:strVal val="#ppt_x"/>
                                          </p:val>
                                        </p:tav>
                                      </p:tavLst>
                                    </p:anim>
                                    <p:anim calcmode="lin" valueType="num">
                                      <p:cBhvr additive="base">
                                        <p:cTn id="8" dur="500" fill="hold"/>
                                        <p:tgtEl>
                                          <p:spTgt spid="13107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1075">
                                            <p:txEl>
                                              <p:pRg st="0" end="0"/>
                                            </p:txEl>
                                          </p:spTgt>
                                        </p:tgtEl>
                                        <p:attrNameLst>
                                          <p:attrName>style.visibility</p:attrName>
                                        </p:attrNameLst>
                                      </p:cBhvr>
                                      <p:to>
                                        <p:strVal val="visible"/>
                                      </p:to>
                                    </p:set>
                                    <p:anim calcmode="lin" valueType="num">
                                      <p:cBhvr additive="base">
                                        <p:cTn id="13" dur="500" fill="hold"/>
                                        <p:tgtEl>
                                          <p:spTgt spid="131075">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310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1075">
                                            <p:txEl>
                                              <p:pRg st="1" end="1"/>
                                            </p:txEl>
                                          </p:spTgt>
                                        </p:tgtEl>
                                        <p:attrNameLst>
                                          <p:attrName>style.visibility</p:attrName>
                                        </p:attrNameLst>
                                      </p:cBhvr>
                                      <p:to>
                                        <p:strVal val="visible"/>
                                      </p:to>
                                    </p:set>
                                    <p:anim calcmode="lin" valueType="num">
                                      <p:cBhvr additive="base">
                                        <p:cTn id="19" dur="500" fill="hold"/>
                                        <p:tgtEl>
                                          <p:spTgt spid="131075">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310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31075">
                                            <p:txEl>
                                              <p:pRg st="2" end="2"/>
                                            </p:txEl>
                                          </p:spTgt>
                                        </p:tgtEl>
                                        <p:attrNameLst>
                                          <p:attrName>style.visibility</p:attrName>
                                        </p:attrNameLst>
                                      </p:cBhvr>
                                      <p:to>
                                        <p:strVal val="visible"/>
                                      </p:to>
                                    </p:set>
                                    <p:anim calcmode="lin" valueType="num">
                                      <p:cBhvr additive="base">
                                        <p:cTn id="25" dur="500" fill="hold"/>
                                        <p:tgtEl>
                                          <p:spTgt spid="131075">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3107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31075">
                                            <p:txEl>
                                              <p:pRg st="3" end="3"/>
                                            </p:txEl>
                                          </p:spTgt>
                                        </p:tgtEl>
                                        <p:attrNameLst>
                                          <p:attrName>style.visibility</p:attrName>
                                        </p:attrNameLst>
                                      </p:cBhvr>
                                      <p:to>
                                        <p:strVal val="visible"/>
                                      </p:to>
                                    </p:set>
                                    <p:anim calcmode="lin" valueType="num">
                                      <p:cBhvr additive="base">
                                        <p:cTn id="31" dur="500" fill="hold"/>
                                        <p:tgtEl>
                                          <p:spTgt spid="131075">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3107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31075">
                                            <p:txEl>
                                              <p:pRg st="4" end="4"/>
                                            </p:txEl>
                                          </p:spTgt>
                                        </p:tgtEl>
                                        <p:attrNameLst>
                                          <p:attrName>style.visibility</p:attrName>
                                        </p:attrNameLst>
                                      </p:cBhvr>
                                      <p:to>
                                        <p:strVal val="visible"/>
                                      </p:to>
                                    </p:set>
                                    <p:anim calcmode="lin" valueType="num">
                                      <p:cBhvr additive="base">
                                        <p:cTn id="37" dur="500" fill="hold"/>
                                        <p:tgtEl>
                                          <p:spTgt spid="131075">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3107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31075">
                                            <p:txEl>
                                              <p:pRg st="5" end="5"/>
                                            </p:txEl>
                                          </p:spTgt>
                                        </p:tgtEl>
                                        <p:attrNameLst>
                                          <p:attrName>style.visibility</p:attrName>
                                        </p:attrNameLst>
                                      </p:cBhvr>
                                      <p:to>
                                        <p:strVal val="visible"/>
                                      </p:to>
                                    </p:set>
                                    <p:anim calcmode="lin" valueType="num">
                                      <p:cBhvr additive="base">
                                        <p:cTn id="43" dur="500" fill="hold"/>
                                        <p:tgtEl>
                                          <p:spTgt spid="131075">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3107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31075">
                                            <p:txEl>
                                              <p:pRg st="6" end="6"/>
                                            </p:txEl>
                                          </p:spTgt>
                                        </p:tgtEl>
                                        <p:attrNameLst>
                                          <p:attrName>style.visibility</p:attrName>
                                        </p:attrNameLst>
                                      </p:cBhvr>
                                      <p:to>
                                        <p:strVal val="visible"/>
                                      </p:to>
                                    </p:set>
                                    <p:anim calcmode="lin" valueType="num">
                                      <p:cBhvr additive="base">
                                        <p:cTn id="49" dur="500" fill="hold"/>
                                        <p:tgtEl>
                                          <p:spTgt spid="131075">
                                            <p:txEl>
                                              <p:pRg st="6" end="6"/>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3107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31075">
                                            <p:txEl>
                                              <p:pRg st="7" end="7"/>
                                            </p:txEl>
                                          </p:spTgt>
                                        </p:tgtEl>
                                        <p:attrNameLst>
                                          <p:attrName>style.visibility</p:attrName>
                                        </p:attrNameLst>
                                      </p:cBhvr>
                                      <p:to>
                                        <p:strVal val="visible"/>
                                      </p:to>
                                    </p:set>
                                    <p:anim calcmode="lin" valueType="num">
                                      <p:cBhvr additive="base">
                                        <p:cTn id="55" dur="500" fill="hold"/>
                                        <p:tgtEl>
                                          <p:spTgt spid="131075">
                                            <p:txEl>
                                              <p:pRg st="7" end="7"/>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131075">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49" presetClass="entr" presetSubtype="0" decel="100000" fill="hold" grpId="0" nodeType="clickEffect">
                                  <p:stCondLst>
                                    <p:cond delay="0"/>
                                  </p:stCondLst>
                                  <p:childTnLst>
                                    <p:set>
                                      <p:cBhvr>
                                        <p:cTn id="60" dur="1" fill="hold">
                                          <p:stCondLst>
                                            <p:cond delay="0"/>
                                          </p:stCondLst>
                                        </p:cTn>
                                        <p:tgtEl>
                                          <p:spTgt spid="131076"/>
                                        </p:tgtEl>
                                        <p:attrNameLst>
                                          <p:attrName>style.visibility</p:attrName>
                                        </p:attrNameLst>
                                      </p:cBhvr>
                                      <p:to>
                                        <p:strVal val="visible"/>
                                      </p:to>
                                    </p:set>
                                    <p:anim calcmode="lin" valueType="num">
                                      <p:cBhvr>
                                        <p:cTn id="61" dur="500" fill="hold"/>
                                        <p:tgtEl>
                                          <p:spTgt spid="131076"/>
                                        </p:tgtEl>
                                        <p:attrNameLst>
                                          <p:attrName>ppt_w</p:attrName>
                                        </p:attrNameLst>
                                      </p:cBhvr>
                                      <p:tavLst>
                                        <p:tav tm="0">
                                          <p:val>
                                            <p:fltVal val="0"/>
                                          </p:val>
                                        </p:tav>
                                        <p:tav tm="100000">
                                          <p:val>
                                            <p:strVal val="#ppt_w"/>
                                          </p:val>
                                        </p:tav>
                                      </p:tavLst>
                                    </p:anim>
                                    <p:anim calcmode="lin" valueType="num">
                                      <p:cBhvr>
                                        <p:cTn id="62" dur="500" fill="hold"/>
                                        <p:tgtEl>
                                          <p:spTgt spid="131076"/>
                                        </p:tgtEl>
                                        <p:attrNameLst>
                                          <p:attrName>ppt_h</p:attrName>
                                        </p:attrNameLst>
                                      </p:cBhvr>
                                      <p:tavLst>
                                        <p:tav tm="0">
                                          <p:val>
                                            <p:fltVal val="0"/>
                                          </p:val>
                                        </p:tav>
                                        <p:tav tm="100000">
                                          <p:val>
                                            <p:strVal val="#ppt_h"/>
                                          </p:val>
                                        </p:tav>
                                      </p:tavLst>
                                    </p:anim>
                                    <p:anim calcmode="lin" valueType="num">
                                      <p:cBhvr>
                                        <p:cTn id="63" dur="500" fill="hold"/>
                                        <p:tgtEl>
                                          <p:spTgt spid="131076"/>
                                        </p:tgtEl>
                                        <p:attrNameLst>
                                          <p:attrName>style.rotation</p:attrName>
                                        </p:attrNameLst>
                                      </p:cBhvr>
                                      <p:tavLst>
                                        <p:tav tm="0">
                                          <p:val>
                                            <p:fltVal val="360"/>
                                          </p:val>
                                        </p:tav>
                                        <p:tav tm="100000">
                                          <p:val>
                                            <p:fltVal val="0"/>
                                          </p:val>
                                        </p:tav>
                                      </p:tavLst>
                                    </p:anim>
                                    <p:animEffect transition="in" filter="fade">
                                      <p:cBhvr>
                                        <p:cTn id="64" dur="500"/>
                                        <p:tgtEl>
                                          <p:spTgt spid="131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4" grpId="0"/>
      <p:bldP spid="131075" grpId="0" build="p"/>
      <p:bldP spid="13107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AutoShape 2" descr="_798630_muslim_girl150"/>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GB"/>
          </a:p>
        </p:txBody>
      </p:sp>
      <p:sp>
        <p:nvSpPr>
          <p:cNvPr id="120835" name="AutoShape 3" descr="_798630_muslim_girl150"/>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GB"/>
          </a:p>
        </p:txBody>
      </p:sp>
      <p:sp>
        <p:nvSpPr>
          <p:cNvPr id="120836" name="AutoShape 4" descr="_798630_muslim_girl150"/>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GB"/>
          </a:p>
        </p:txBody>
      </p:sp>
      <p:pic>
        <p:nvPicPr>
          <p:cNvPr id="120837" name="Picture 5" descr="muslim-gir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260350"/>
            <a:ext cx="4186237" cy="4897438"/>
          </a:xfrm>
          <a:prstGeom prst="rect">
            <a:avLst/>
          </a:prstGeom>
          <a:noFill/>
          <a:extLst>
            <a:ext uri="{909E8E84-426E-40DD-AFC4-6F175D3DCCD1}">
              <a14:hiddenFill xmlns:a14="http://schemas.microsoft.com/office/drawing/2010/main">
                <a:solidFill>
                  <a:srgbClr val="FFFFFF"/>
                </a:solidFill>
              </a14:hiddenFill>
            </a:ext>
          </a:extLst>
        </p:spPr>
      </p:pic>
      <p:sp>
        <p:nvSpPr>
          <p:cNvPr id="120838" name="Text Box 6"/>
          <p:cNvSpPr txBox="1">
            <a:spLocks noChangeArrowheads="1"/>
          </p:cNvSpPr>
          <p:nvPr/>
        </p:nvSpPr>
        <p:spPr bwMode="auto">
          <a:xfrm>
            <a:off x="4572000" y="333375"/>
            <a:ext cx="424815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GB" altLang="en-US" sz="2800">
                <a:solidFill>
                  <a:srgbClr val="FFFF00"/>
                </a:solidFill>
                <a:latin typeface="Comic Sans MS" pitchFamily="66" charset="0"/>
              </a:rPr>
              <a:t>Islam is the religion of people called </a:t>
            </a:r>
            <a:r>
              <a:rPr lang="en-GB" altLang="en-US" sz="2800" b="1">
                <a:solidFill>
                  <a:srgbClr val="FFFF00"/>
                </a:solidFill>
                <a:latin typeface="Comic Sans MS" pitchFamily="66" charset="0"/>
              </a:rPr>
              <a:t>Muslims.</a:t>
            </a:r>
          </a:p>
        </p:txBody>
      </p:sp>
      <p:sp>
        <p:nvSpPr>
          <p:cNvPr id="120839" name="Text Box 7"/>
          <p:cNvSpPr txBox="1">
            <a:spLocks noChangeArrowheads="1"/>
          </p:cNvSpPr>
          <p:nvPr/>
        </p:nvSpPr>
        <p:spPr bwMode="auto">
          <a:xfrm>
            <a:off x="4500563" y="1844675"/>
            <a:ext cx="4465637" cy="308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GB" altLang="en-US" sz="2800">
                <a:latin typeface="Comic Sans MS" pitchFamily="66" charset="0"/>
              </a:rPr>
              <a:t>Muslims believe that someone is more important than themselves and they obey him.  Muslims believe this person is God, whom they call </a:t>
            </a:r>
            <a:r>
              <a:rPr lang="en-GB" altLang="en-US" sz="2800" b="1">
                <a:latin typeface="Comic Sans MS" pitchFamily="66" charset="0"/>
              </a:rPr>
              <a:t>Allah.</a:t>
            </a:r>
            <a:endParaRPr lang="en-US" altLang="en-US" sz="2800" b="1">
              <a:latin typeface="Comic Sans MS" pitchFamily="66" charset="0"/>
            </a:endParaRPr>
          </a:p>
        </p:txBody>
      </p:sp>
      <p:sp>
        <p:nvSpPr>
          <p:cNvPr id="120840" name="Text Box 8"/>
          <p:cNvSpPr txBox="1">
            <a:spLocks noChangeArrowheads="1"/>
          </p:cNvSpPr>
          <p:nvPr/>
        </p:nvSpPr>
        <p:spPr bwMode="auto">
          <a:xfrm>
            <a:off x="250825" y="5013325"/>
            <a:ext cx="86423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endParaRPr lang="en-US" altLang="en-US" sz="2800">
              <a:latin typeface="Comic Sans MS" pitchFamily="66" charset="0"/>
            </a:endParaRPr>
          </a:p>
        </p:txBody>
      </p:sp>
      <p:sp>
        <p:nvSpPr>
          <p:cNvPr id="120841" name="Text Box 9"/>
          <p:cNvSpPr txBox="1">
            <a:spLocks noChangeArrowheads="1"/>
          </p:cNvSpPr>
          <p:nvPr/>
        </p:nvSpPr>
        <p:spPr bwMode="auto">
          <a:xfrm>
            <a:off x="250825" y="5445125"/>
            <a:ext cx="864235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GB" altLang="en-US" sz="2800">
                <a:latin typeface="Comic Sans MS" pitchFamily="66" charset="0"/>
              </a:rPr>
              <a:t>Muslims believe that there is just one God and he is </a:t>
            </a:r>
            <a:r>
              <a:rPr lang="en-GB" altLang="en-US" sz="2800" b="1">
                <a:latin typeface="Comic Sans MS" pitchFamily="66" charset="0"/>
              </a:rPr>
              <a:t>eternal.</a:t>
            </a:r>
            <a:endParaRPr lang="en-US" altLang="en-US" sz="2800" b="1">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0838"/>
                                        </p:tgtEl>
                                        <p:attrNameLst>
                                          <p:attrName>style.visibility</p:attrName>
                                        </p:attrNameLst>
                                      </p:cBhvr>
                                      <p:to>
                                        <p:strVal val="visible"/>
                                      </p:to>
                                    </p:set>
                                    <p:anim calcmode="lin" valueType="num">
                                      <p:cBhvr additive="base">
                                        <p:cTn id="7" dur="500" fill="hold"/>
                                        <p:tgtEl>
                                          <p:spTgt spid="120838"/>
                                        </p:tgtEl>
                                        <p:attrNameLst>
                                          <p:attrName>ppt_x</p:attrName>
                                        </p:attrNameLst>
                                      </p:cBhvr>
                                      <p:tavLst>
                                        <p:tav tm="0">
                                          <p:val>
                                            <p:strVal val="#ppt_x"/>
                                          </p:val>
                                        </p:tav>
                                        <p:tav tm="100000">
                                          <p:val>
                                            <p:strVal val="#ppt_x"/>
                                          </p:val>
                                        </p:tav>
                                      </p:tavLst>
                                    </p:anim>
                                    <p:anim calcmode="lin" valueType="num">
                                      <p:cBhvr additive="base">
                                        <p:cTn id="8" dur="500" fill="hold"/>
                                        <p:tgtEl>
                                          <p:spTgt spid="12083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0839"/>
                                        </p:tgtEl>
                                        <p:attrNameLst>
                                          <p:attrName>style.visibility</p:attrName>
                                        </p:attrNameLst>
                                      </p:cBhvr>
                                      <p:to>
                                        <p:strVal val="visible"/>
                                      </p:to>
                                    </p:set>
                                    <p:anim calcmode="lin" valueType="num">
                                      <p:cBhvr additive="base">
                                        <p:cTn id="13" dur="500" fill="hold"/>
                                        <p:tgtEl>
                                          <p:spTgt spid="120839"/>
                                        </p:tgtEl>
                                        <p:attrNameLst>
                                          <p:attrName>ppt_x</p:attrName>
                                        </p:attrNameLst>
                                      </p:cBhvr>
                                      <p:tavLst>
                                        <p:tav tm="0">
                                          <p:val>
                                            <p:strVal val="#ppt_x"/>
                                          </p:val>
                                        </p:tav>
                                        <p:tav tm="100000">
                                          <p:val>
                                            <p:strVal val="#ppt_x"/>
                                          </p:val>
                                        </p:tav>
                                      </p:tavLst>
                                    </p:anim>
                                    <p:anim calcmode="lin" valueType="num">
                                      <p:cBhvr additive="base">
                                        <p:cTn id="14" dur="500" fill="hold"/>
                                        <p:tgtEl>
                                          <p:spTgt spid="12083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0841"/>
                                        </p:tgtEl>
                                        <p:attrNameLst>
                                          <p:attrName>style.visibility</p:attrName>
                                        </p:attrNameLst>
                                      </p:cBhvr>
                                      <p:to>
                                        <p:strVal val="visible"/>
                                      </p:to>
                                    </p:set>
                                    <p:anim calcmode="lin" valueType="num">
                                      <p:cBhvr additive="base">
                                        <p:cTn id="19" dur="500" fill="hold"/>
                                        <p:tgtEl>
                                          <p:spTgt spid="120841"/>
                                        </p:tgtEl>
                                        <p:attrNameLst>
                                          <p:attrName>ppt_x</p:attrName>
                                        </p:attrNameLst>
                                      </p:cBhvr>
                                      <p:tavLst>
                                        <p:tav tm="0">
                                          <p:val>
                                            <p:strVal val="#ppt_x"/>
                                          </p:val>
                                        </p:tav>
                                        <p:tav tm="100000">
                                          <p:val>
                                            <p:strVal val="#ppt_x"/>
                                          </p:val>
                                        </p:tav>
                                      </p:tavLst>
                                    </p:anim>
                                    <p:anim calcmode="lin" valueType="num">
                                      <p:cBhvr additive="base">
                                        <p:cTn id="20" dur="500" fill="hold"/>
                                        <p:tgtEl>
                                          <p:spTgt spid="1208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8" grpId="0"/>
      <p:bldP spid="120839" grpId="0"/>
      <p:bldP spid="12084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ext Box 2"/>
          <p:cNvSpPr txBox="1">
            <a:spLocks noChangeArrowheads="1"/>
          </p:cNvSpPr>
          <p:nvPr/>
        </p:nvSpPr>
        <p:spPr bwMode="auto">
          <a:xfrm>
            <a:off x="539750" y="549275"/>
            <a:ext cx="8424863" cy="946150"/>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GB" altLang="en-US" sz="2800">
                <a:solidFill>
                  <a:srgbClr val="FFFFCC"/>
                </a:solidFill>
                <a:latin typeface="Comic Sans MS" pitchFamily="66" charset="0"/>
              </a:rPr>
              <a:t>There are over 1.2 billion Muslims in the world today, living in almost every country in the world.</a:t>
            </a:r>
            <a:endParaRPr lang="en-US" altLang="en-US" sz="2800">
              <a:solidFill>
                <a:srgbClr val="FFFFCC"/>
              </a:solidFill>
              <a:latin typeface="Comic Sans MS" pitchFamily="66" charset="0"/>
            </a:endParaRPr>
          </a:p>
        </p:txBody>
      </p:sp>
      <p:sp>
        <p:nvSpPr>
          <p:cNvPr id="123907" name="Text Box 3"/>
          <p:cNvSpPr txBox="1">
            <a:spLocks noChangeArrowheads="1"/>
          </p:cNvSpPr>
          <p:nvPr/>
        </p:nvSpPr>
        <p:spPr bwMode="auto">
          <a:xfrm>
            <a:off x="539750" y="1916113"/>
            <a:ext cx="8424863" cy="946150"/>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GB" altLang="en-US" sz="2800">
                <a:solidFill>
                  <a:srgbClr val="FFFF00"/>
                </a:solidFill>
                <a:latin typeface="Comic Sans MS" pitchFamily="66" charset="0"/>
              </a:rPr>
              <a:t>About 3 million Muslims live in the USA, about 1.5 million live in Britain.</a:t>
            </a:r>
            <a:endParaRPr lang="en-US" altLang="en-US" sz="2800">
              <a:solidFill>
                <a:srgbClr val="FFFF00"/>
              </a:solidFill>
              <a:latin typeface="Comic Sans MS" pitchFamily="66" charset="0"/>
            </a:endParaRPr>
          </a:p>
        </p:txBody>
      </p:sp>
      <p:sp>
        <p:nvSpPr>
          <p:cNvPr id="123908" name="Text Box 4"/>
          <p:cNvSpPr txBox="1">
            <a:spLocks noChangeArrowheads="1"/>
          </p:cNvSpPr>
          <p:nvPr/>
        </p:nvSpPr>
        <p:spPr bwMode="auto">
          <a:xfrm>
            <a:off x="539750" y="3644900"/>
            <a:ext cx="8424863" cy="1373188"/>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GB" altLang="en-US" sz="2800">
                <a:solidFill>
                  <a:srgbClr val="FFFFCC"/>
                </a:solidFill>
                <a:latin typeface="Comic Sans MS" pitchFamily="66" charset="0"/>
              </a:rPr>
              <a:t>In most of the countries in northern Africa and the Middle East, over half of the population are Muslims.</a:t>
            </a:r>
            <a:endParaRPr lang="en-US" altLang="en-US" sz="2800">
              <a:solidFill>
                <a:srgbClr val="FFFFCC"/>
              </a:solidFill>
              <a:latin typeface="Comic Sans MS" pitchFamily="66" charset="0"/>
            </a:endParaRPr>
          </a:p>
        </p:txBody>
      </p:sp>
      <p:sp>
        <p:nvSpPr>
          <p:cNvPr id="123909" name="Text Box 5"/>
          <p:cNvSpPr txBox="1">
            <a:spLocks noChangeArrowheads="1"/>
          </p:cNvSpPr>
          <p:nvPr/>
        </p:nvSpPr>
        <p:spPr bwMode="auto">
          <a:xfrm>
            <a:off x="468313" y="5445125"/>
            <a:ext cx="8496300" cy="946150"/>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GB" altLang="en-US" sz="2800">
                <a:solidFill>
                  <a:srgbClr val="FFFF00"/>
                </a:solidFill>
                <a:latin typeface="Comic Sans MS" pitchFamily="66" charset="0"/>
              </a:rPr>
              <a:t>Islam is the world’s second largest religion after Christianity.</a:t>
            </a:r>
            <a:endParaRPr lang="en-US" altLang="en-US" sz="2800">
              <a:solidFill>
                <a:srgbClr val="FFFF00"/>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3906"/>
                                        </p:tgtEl>
                                        <p:attrNameLst>
                                          <p:attrName>style.visibility</p:attrName>
                                        </p:attrNameLst>
                                      </p:cBhvr>
                                      <p:to>
                                        <p:strVal val="visible"/>
                                      </p:to>
                                    </p:set>
                                    <p:anim calcmode="lin" valueType="num">
                                      <p:cBhvr additive="base">
                                        <p:cTn id="7" dur="500" fill="hold"/>
                                        <p:tgtEl>
                                          <p:spTgt spid="123906"/>
                                        </p:tgtEl>
                                        <p:attrNameLst>
                                          <p:attrName>ppt_x</p:attrName>
                                        </p:attrNameLst>
                                      </p:cBhvr>
                                      <p:tavLst>
                                        <p:tav tm="0">
                                          <p:val>
                                            <p:strVal val="#ppt_x"/>
                                          </p:val>
                                        </p:tav>
                                        <p:tav tm="100000">
                                          <p:val>
                                            <p:strVal val="#ppt_x"/>
                                          </p:val>
                                        </p:tav>
                                      </p:tavLst>
                                    </p:anim>
                                    <p:anim calcmode="lin" valueType="num">
                                      <p:cBhvr additive="base">
                                        <p:cTn id="8" dur="500" fill="hold"/>
                                        <p:tgtEl>
                                          <p:spTgt spid="12390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3907"/>
                                        </p:tgtEl>
                                        <p:attrNameLst>
                                          <p:attrName>style.visibility</p:attrName>
                                        </p:attrNameLst>
                                      </p:cBhvr>
                                      <p:to>
                                        <p:strVal val="visible"/>
                                      </p:to>
                                    </p:set>
                                    <p:anim calcmode="lin" valueType="num">
                                      <p:cBhvr additive="base">
                                        <p:cTn id="13" dur="500" fill="hold"/>
                                        <p:tgtEl>
                                          <p:spTgt spid="123907"/>
                                        </p:tgtEl>
                                        <p:attrNameLst>
                                          <p:attrName>ppt_x</p:attrName>
                                        </p:attrNameLst>
                                      </p:cBhvr>
                                      <p:tavLst>
                                        <p:tav tm="0">
                                          <p:val>
                                            <p:strVal val="#ppt_x"/>
                                          </p:val>
                                        </p:tav>
                                        <p:tav tm="100000">
                                          <p:val>
                                            <p:strVal val="#ppt_x"/>
                                          </p:val>
                                        </p:tav>
                                      </p:tavLst>
                                    </p:anim>
                                    <p:anim calcmode="lin" valueType="num">
                                      <p:cBhvr additive="base">
                                        <p:cTn id="14" dur="500" fill="hold"/>
                                        <p:tgtEl>
                                          <p:spTgt spid="123907"/>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3908"/>
                                        </p:tgtEl>
                                        <p:attrNameLst>
                                          <p:attrName>style.visibility</p:attrName>
                                        </p:attrNameLst>
                                      </p:cBhvr>
                                      <p:to>
                                        <p:strVal val="visible"/>
                                      </p:to>
                                    </p:set>
                                    <p:anim calcmode="lin" valueType="num">
                                      <p:cBhvr additive="base">
                                        <p:cTn id="19" dur="500" fill="hold"/>
                                        <p:tgtEl>
                                          <p:spTgt spid="123908"/>
                                        </p:tgtEl>
                                        <p:attrNameLst>
                                          <p:attrName>ppt_x</p:attrName>
                                        </p:attrNameLst>
                                      </p:cBhvr>
                                      <p:tavLst>
                                        <p:tav tm="0">
                                          <p:val>
                                            <p:strVal val="#ppt_x"/>
                                          </p:val>
                                        </p:tav>
                                        <p:tav tm="100000">
                                          <p:val>
                                            <p:strVal val="#ppt_x"/>
                                          </p:val>
                                        </p:tav>
                                      </p:tavLst>
                                    </p:anim>
                                    <p:anim calcmode="lin" valueType="num">
                                      <p:cBhvr additive="base">
                                        <p:cTn id="20" dur="500" fill="hold"/>
                                        <p:tgtEl>
                                          <p:spTgt spid="123908"/>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3909"/>
                                        </p:tgtEl>
                                        <p:attrNameLst>
                                          <p:attrName>style.visibility</p:attrName>
                                        </p:attrNameLst>
                                      </p:cBhvr>
                                      <p:to>
                                        <p:strVal val="visible"/>
                                      </p:to>
                                    </p:set>
                                    <p:anim calcmode="lin" valueType="num">
                                      <p:cBhvr additive="base">
                                        <p:cTn id="25" dur="500" fill="hold"/>
                                        <p:tgtEl>
                                          <p:spTgt spid="123909"/>
                                        </p:tgtEl>
                                        <p:attrNameLst>
                                          <p:attrName>ppt_x</p:attrName>
                                        </p:attrNameLst>
                                      </p:cBhvr>
                                      <p:tavLst>
                                        <p:tav tm="0">
                                          <p:val>
                                            <p:strVal val="#ppt_x"/>
                                          </p:val>
                                        </p:tav>
                                        <p:tav tm="100000">
                                          <p:val>
                                            <p:strVal val="#ppt_x"/>
                                          </p:val>
                                        </p:tav>
                                      </p:tavLst>
                                    </p:anim>
                                    <p:anim calcmode="lin" valueType="num">
                                      <p:cBhvr additive="base">
                                        <p:cTn id="26" dur="500" fill="hold"/>
                                        <p:tgtEl>
                                          <p:spTgt spid="1239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6" grpId="0" animBg="1"/>
      <p:bldP spid="123907" grpId="0" animBg="1"/>
      <p:bldP spid="123908" grpId="0" animBg="1"/>
      <p:bldP spid="123909"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2" name="Rectangle 2"/>
          <p:cNvSpPr>
            <a:spLocks noGrp="1" noRot="1" noChangeArrowheads="1"/>
          </p:cNvSpPr>
          <p:nvPr>
            <p:ph type="title"/>
          </p:nvPr>
        </p:nvSpPr>
        <p:spPr/>
        <p:txBody>
          <a:bodyPr/>
          <a:lstStyle/>
          <a:p>
            <a:r>
              <a:rPr lang="en-GB" altLang="en-US" sz="5400">
                <a:solidFill>
                  <a:srgbClr val="FF0000"/>
                </a:solidFill>
                <a:latin typeface="Klang MT" pitchFamily="2" charset="0"/>
              </a:rPr>
              <a:t>Islam </a:t>
            </a:r>
            <a:r>
              <a:rPr lang="en-GB" altLang="en-US" sz="4000">
                <a:solidFill>
                  <a:srgbClr val="FF0000"/>
                </a:solidFill>
                <a:latin typeface="Klang MT" pitchFamily="2" charset="0"/>
              </a:rPr>
              <a:t>~ how did it start?</a:t>
            </a:r>
          </a:p>
        </p:txBody>
      </p:sp>
      <p:sp>
        <p:nvSpPr>
          <p:cNvPr id="112643" name="Rectangle 3"/>
          <p:cNvSpPr>
            <a:spLocks noGrp="1" noRot="1" noChangeArrowheads="1"/>
          </p:cNvSpPr>
          <p:nvPr>
            <p:ph type="body" sz="half" idx="1"/>
          </p:nvPr>
        </p:nvSpPr>
        <p:spPr/>
        <p:txBody>
          <a:bodyPr/>
          <a:lstStyle/>
          <a:p>
            <a:r>
              <a:rPr lang="en-GB" altLang="en-US" sz="2400"/>
              <a:t>The special person for Muslims is Muhammad</a:t>
            </a:r>
          </a:p>
          <a:p>
            <a:r>
              <a:rPr lang="en-GB" altLang="en-US" sz="2400">
                <a:solidFill>
                  <a:srgbClr val="FFFF00"/>
                </a:solidFill>
              </a:rPr>
              <a:t>He was born in Mecca in the year 570 and was buried in the city of Medina</a:t>
            </a:r>
          </a:p>
          <a:p>
            <a:r>
              <a:rPr lang="en-GB" altLang="en-US" sz="2400"/>
              <a:t>He used to pray in a cave on Mount Hira</a:t>
            </a:r>
          </a:p>
          <a:p>
            <a:r>
              <a:rPr lang="en-GB" altLang="en-US" sz="2400">
                <a:solidFill>
                  <a:srgbClr val="FFFF00"/>
                </a:solidFill>
              </a:rPr>
              <a:t>When he was 40 years old  Muslims believe that he received his first message from God from an angel</a:t>
            </a:r>
          </a:p>
        </p:txBody>
      </p:sp>
      <p:sp>
        <p:nvSpPr>
          <p:cNvPr id="112644" name="Rectangle 4"/>
          <p:cNvSpPr>
            <a:spLocks noGrp="1" noRot="1" noChangeArrowheads="1"/>
          </p:cNvSpPr>
          <p:nvPr>
            <p:ph type="body" sz="half" idx="2"/>
          </p:nvPr>
        </p:nvSpPr>
        <p:spPr/>
        <p:txBody>
          <a:bodyPr/>
          <a:lstStyle/>
          <a:p>
            <a:r>
              <a:rPr lang="en-GB" altLang="en-US" sz="2400"/>
              <a:t>He began to preach these messages to other people and the religion of Islam began</a:t>
            </a:r>
          </a:p>
          <a:p>
            <a:r>
              <a:rPr lang="en-GB" altLang="en-US" sz="2400">
                <a:solidFill>
                  <a:srgbClr val="FFFF00"/>
                </a:solidFill>
              </a:rPr>
              <a:t>Later, these messages were written down in the Muslim’s holy book called the Qur’an</a:t>
            </a:r>
          </a:p>
          <a:p>
            <a:r>
              <a:rPr lang="en-GB" altLang="en-US" sz="2400"/>
              <a:t>It was written in Arabic</a:t>
            </a:r>
          </a:p>
        </p:txBody>
      </p:sp>
      <p:pic>
        <p:nvPicPr>
          <p:cNvPr id="112646" name="Picture 6" descr="line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5850" y="5516563"/>
            <a:ext cx="3276600" cy="4857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2642"/>
                                        </p:tgtEl>
                                        <p:attrNameLst>
                                          <p:attrName>style.visibility</p:attrName>
                                        </p:attrNameLst>
                                      </p:cBhvr>
                                      <p:to>
                                        <p:strVal val="visible"/>
                                      </p:to>
                                    </p:set>
                                    <p:animEffect transition="in" filter="dissolve">
                                      <p:cBhvr>
                                        <p:cTn id="7" dur="500"/>
                                        <p:tgtEl>
                                          <p:spTgt spid="112642"/>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112643">
                                            <p:txEl>
                                              <p:pRg st="0" end="0"/>
                                            </p:txEl>
                                          </p:spTgt>
                                        </p:tgtEl>
                                        <p:attrNameLst>
                                          <p:attrName>style.visibility</p:attrName>
                                        </p:attrNameLst>
                                      </p:cBhvr>
                                      <p:to>
                                        <p:strVal val="visible"/>
                                      </p:to>
                                    </p:set>
                                    <p:anim calcmode="lin" valueType="num">
                                      <p:cBhvr>
                                        <p:cTn id="12" dur="1000" fill="hold"/>
                                        <p:tgtEl>
                                          <p:spTgt spid="11264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11264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11264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112643">
                                            <p:txEl>
                                              <p:pRg st="0" end="0"/>
                                            </p:txEl>
                                          </p:spTgt>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10"/>
                                            </p:cond>
                                          </p:stCondLst>
                                          <p:endCondLst>
                                            <p:cond evt="onStopAudio" delay="0">
                                              <p:tgtEl>
                                                <p:sldTgt/>
                                              </p:tgtEl>
                                            </p:cond>
                                          </p:endCondLst>
                                        </p:cTn>
                                        <p:tgtEl>
                                          <p:sndTgt r:embed="rId3" name="projctor.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15" presetClass="entr" presetSubtype="0" fill="hold" grpId="0" nodeType="clickEffect">
                                  <p:stCondLst>
                                    <p:cond delay="0"/>
                                  </p:stCondLst>
                                  <p:childTnLst>
                                    <p:set>
                                      <p:cBhvr>
                                        <p:cTn id="19" dur="1" fill="hold">
                                          <p:stCondLst>
                                            <p:cond delay="0"/>
                                          </p:stCondLst>
                                        </p:cTn>
                                        <p:tgtEl>
                                          <p:spTgt spid="112643">
                                            <p:txEl>
                                              <p:pRg st="1" end="1"/>
                                            </p:txEl>
                                          </p:spTgt>
                                        </p:tgtEl>
                                        <p:attrNameLst>
                                          <p:attrName>style.visibility</p:attrName>
                                        </p:attrNameLst>
                                      </p:cBhvr>
                                      <p:to>
                                        <p:strVal val="visible"/>
                                      </p:to>
                                    </p:set>
                                    <p:anim calcmode="lin" valueType="num">
                                      <p:cBhvr>
                                        <p:cTn id="20" dur="1000" fill="hold"/>
                                        <p:tgtEl>
                                          <p:spTgt spid="112643">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112643">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11264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112643">
                                            <p:txEl>
                                              <p:pRg st="1" end="1"/>
                                            </p:txEl>
                                          </p:spTgt>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18"/>
                                            </p:cond>
                                          </p:stCondLst>
                                          <p:endCondLst>
                                            <p:cond evt="onStopAudio" delay="0">
                                              <p:tgtEl>
                                                <p:sldTgt/>
                                              </p:tgtEl>
                                            </p:cond>
                                          </p:endCondLst>
                                        </p:cTn>
                                        <p:tgtEl>
                                          <p:sndTgt r:embed="rId3" name="projctor.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15" presetClass="entr" presetSubtype="0" fill="hold" grpId="0" nodeType="clickEffect">
                                  <p:stCondLst>
                                    <p:cond delay="0"/>
                                  </p:stCondLst>
                                  <p:childTnLst>
                                    <p:set>
                                      <p:cBhvr>
                                        <p:cTn id="27" dur="1" fill="hold">
                                          <p:stCondLst>
                                            <p:cond delay="0"/>
                                          </p:stCondLst>
                                        </p:cTn>
                                        <p:tgtEl>
                                          <p:spTgt spid="112643">
                                            <p:txEl>
                                              <p:pRg st="2" end="2"/>
                                            </p:txEl>
                                          </p:spTgt>
                                        </p:tgtEl>
                                        <p:attrNameLst>
                                          <p:attrName>style.visibility</p:attrName>
                                        </p:attrNameLst>
                                      </p:cBhvr>
                                      <p:to>
                                        <p:strVal val="visible"/>
                                      </p:to>
                                    </p:set>
                                    <p:anim calcmode="lin" valueType="num">
                                      <p:cBhvr>
                                        <p:cTn id="28" dur="1000" fill="hold"/>
                                        <p:tgtEl>
                                          <p:spTgt spid="112643">
                                            <p:txEl>
                                              <p:pRg st="2" end="2"/>
                                            </p:txEl>
                                          </p:spTgt>
                                        </p:tgtEl>
                                        <p:attrNameLst>
                                          <p:attrName>ppt_w</p:attrName>
                                        </p:attrNameLst>
                                      </p:cBhvr>
                                      <p:tavLst>
                                        <p:tav tm="0">
                                          <p:val>
                                            <p:fltVal val="0"/>
                                          </p:val>
                                        </p:tav>
                                        <p:tav tm="100000">
                                          <p:val>
                                            <p:strVal val="#ppt_w"/>
                                          </p:val>
                                        </p:tav>
                                      </p:tavLst>
                                    </p:anim>
                                    <p:anim calcmode="lin" valueType="num">
                                      <p:cBhvr>
                                        <p:cTn id="29" dur="1000" fill="hold"/>
                                        <p:tgtEl>
                                          <p:spTgt spid="112643">
                                            <p:txEl>
                                              <p:pRg st="2" end="2"/>
                                            </p:txEl>
                                          </p:spTgt>
                                        </p:tgtEl>
                                        <p:attrNameLst>
                                          <p:attrName>ppt_h</p:attrName>
                                        </p:attrNameLst>
                                      </p:cBhvr>
                                      <p:tavLst>
                                        <p:tav tm="0">
                                          <p:val>
                                            <p:fltVal val="0"/>
                                          </p:val>
                                        </p:tav>
                                        <p:tav tm="100000">
                                          <p:val>
                                            <p:strVal val="#ppt_h"/>
                                          </p:val>
                                        </p:tav>
                                      </p:tavLst>
                                    </p:anim>
                                    <p:anim calcmode="lin" valueType="num">
                                      <p:cBhvr>
                                        <p:cTn id="30" dur="1000" fill="hold"/>
                                        <p:tgtEl>
                                          <p:spTgt spid="11264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112643">
                                            <p:txEl>
                                              <p:pRg st="2" end="2"/>
                                            </p:txEl>
                                          </p:spTgt>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26"/>
                                            </p:cond>
                                          </p:stCondLst>
                                          <p:endCondLst>
                                            <p:cond evt="onStopAudio" delay="0">
                                              <p:tgtEl>
                                                <p:sldTgt/>
                                              </p:tgtEl>
                                            </p:cond>
                                          </p:endCondLst>
                                        </p:cTn>
                                        <p:tgtEl>
                                          <p:sndTgt r:embed="rId3" name="projctor.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15" presetClass="entr" presetSubtype="0" fill="hold" grpId="0" nodeType="clickEffect">
                                  <p:stCondLst>
                                    <p:cond delay="0"/>
                                  </p:stCondLst>
                                  <p:childTnLst>
                                    <p:set>
                                      <p:cBhvr>
                                        <p:cTn id="35" dur="1" fill="hold">
                                          <p:stCondLst>
                                            <p:cond delay="0"/>
                                          </p:stCondLst>
                                        </p:cTn>
                                        <p:tgtEl>
                                          <p:spTgt spid="112643">
                                            <p:txEl>
                                              <p:pRg st="3" end="3"/>
                                            </p:txEl>
                                          </p:spTgt>
                                        </p:tgtEl>
                                        <p:attrNameLst>
                                          <p:attrName>style.visibility</p:attrName>
                                        </p:attrNameLst>
                                      </p:cBhvr>
                                      <p:to>
                                        <p:strVal val="visible"/>
                                      </p:to>
                                    </p:set>
                                    <p:anim calcmode="lin" valueType="num">
                                      <p:cBhvr>
                                        <p:cTn id="36" dur="1000" fill="hold"/>
                                        <p:tgtEl>
                                          <p:spTgt spid="112643">
                                            <p:txEl>
                                              <p:pRg st="3" end="3"/>
                                            </p:txEl>
                                          </p:spTgt>
                                        </p:tgtEl>
                                        <p:attrNameLst>
                                          <p:attrName>ppt_w</p:attrName>
                                        </p:attrNameLst>
                                      </p:cBhvr>
                                      <p:tavLst>
                                        <p:tav tm="0">
                                          <p:val>
                                            <p:fltVal val="0"/>
                                          </p:val>
                                        </p:tav>
                                        <p:tav tm="100000">
                                          <p:val>
                                            <p:strVal val="#ppt_w"/>
                                          </p:val>
                                        </p:tav>
                                      </p:tavLst>
                                    </p:anim>
                                    <p:anim calcmode="lin" valueType="num">
                                      <p:cBhvr>
                                        <p:cTn id="37" dur="1000" fill="hold"/>
                                        <p:tgtEl>
                                          <p:spTgt spid="112643">
                                            <p:txEl>
                                              <p:pRg st="3" end="3"/>
                                            </p:txEl>
                                          </p:spTgt>
                                        </p:tgtEl>
                                        <p:attrNameLst>
                                          <p:attrName>ppt_h</p:attrName>
                                        </p:attrNameLst>
                                      </p:cBhvr>
                                      <p:tavLst>
                                        <p:tav tm="0">
                                          <p:val>
                                            <p:fltVal val="0"/>
                                          </p:val>
                                        </p:tav>
                                        <p:tav tm="100000">
                                          <p:val>
                                            <p:strVal val="#ppt_h"/>
                                          </p:val>
                                        </p:tav>
                                      </p:tavLst>
                                    </p:anim>
                                    <p:anim calcmode="lin" valueType="num">
                                      <p:cBhvr>
                                        <p:cTn id="38" dur="1000" fill="hold"/>
                                        <p:tgtEl>
                                          <p:spTgt spid="11264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9" dur="1000" fill="hold"/>
                                        <p:tgtEl>
                                          <p:spTgt spid="112643">
                                            <p:txEl>
                                              <p:pRg st="3" end="3"/>
                                            </p:txEl>
                                          </p:spTgt>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34"/>
                                            </p:cond>
                                          </p:stCondLst>
                                          <p:endCondLst>
                                            <p:cond evt="onStopAudio" delay="0">
                                              <p:tgtEl>
                                                <p:sldTgt/>
                                              </p:tgtEl>
                                            </p:cond>
                                          </p:endCondLst>
                                        </p:cTn>
                                        <p:tgtEl>
                                          <p:sndTgt r:embed="rId3" name="projctor.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7" presetClass="entr" presetSubtype="4" fill="hold" nodeType="clickEffect">
                                  <p:stCondLst>
                                    <p:cond delay="0"/>
                                  </p:stCondLst>
                                  <p:childTnLst>
                                    <p:set>
                                      <p:cBhvr>
                                        <p:cTn id="43" dur="1" fill="hold">
                                          <p:stCondLst>
                                            <p:cond delay="0"/>
                                          </p:stCondLst>
                                        </p:cTn>
                                        <p:tgtEl>
                                          <p:spTgt spid="112646"/>
                                        </p:tgtEl>
                                        <p:attrNameLst>
                                          <p:attrName>style.visibility</p:attrName>
                                        </p:attrNameLst>
                                      </p:cBhvr>
                                      <p:to>
                                        <p:strVal val="visible"/>
                                      </p:to>
                                    </p:set>
                                    <p:anim calcmode="lin" valueType="num">
                                      <p:cBhvr additive="base">
                                        <p:cTn id="44" dur="5000" fill="hold"/>
                                        <p:tgtEl>
                                          <p:spTgt spid="112646"/>
                                        </p:tgtEl>
                                        <p:attrNameLst>
                                          <p:attrName>ppt_x</p:attrName>
                                        </p:attrNameLst>
                                      </p:cBhvr>
                                      <p:tavLst>
                                        <p:tav tm="0">
                                          <p:val>
                                            <p:strVal val="#ppt_x"/>
                                          </p:val>
                                        </p:tav>
                                        <p:tav tm="100000">
                                          <p:val>
                                            <p:strVal val="#ppt_x"/>
                                          </p:val>
                                        </p:tav>
                                      </p:tavLst>
                                    </p:anim>
                                    <p:anim calcmode="lin" valueType="num">
                                      <p:cBhvr additive="base">
                                        <p:cTn id="45" dur="5000" fill="hold"/>
                                        <p:tgtEl>
                                          <p:spTgt spid="11264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2" name="chimes.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5" presetClass="entr" presetSubtype="10" fill="hold" grpId="0" nodeType="clickEffect">
                                  <p:stCondLst>
                                    <p:cond delay="0"/>
                                  </p:stCondLst>
                                  <p:childTnLst>
                                    <p:set>
                                      <p:cBhvr>
                                        <p:cTn id="49" dur="1" fill="hold">
                                          <p:stCondLst>
                                            <p:cond delay="0"/>
                                          </p:stCondLst>
                                        </p:cTn>
                                        <p:tgtEl>
                                          <p:spTgt spid="112644">
                                            <p:txEl>
                                              <p:pRg st="0" end="0"/>
                                            </p:txEl>
                                          </p:spTgt>
                                        </p:tgtEl>
                                        <p:attrNameLst>
                                          <p:attrName>style.visibility</p:attrName>
                                        </p:attrNameLst>
                                      </p:cBhvr>
                                      <p:to>
                                        <p:strVal val="visible"/>
                                      </p:to>
                                    </p:set>
                                    <p:animEffect transition="in" filter="checkerboard(across)">
                                      <p:cBhvr>
                                        <p:cTn id="50" dur="500"/>
                                        <p:tgtEl>
                                          <p:spTgt spid="112644">
                                            <p:txEl>
                                              <p:pRg st="0" end="0"/>
                                            </p:txEl>
                                          </p:spTgt>
                                        </p:tgtEl>
                                      </p:cBhvr>
                                    </p:animEffect>
                                  </p:childTnLst>
                                  <p:subTnLst>
                                    <p:audio>
                                      <p:cMediaNode>
                                        <p:cTn display="0" masterRel="sameClick">
                                          <p:stCondLst>
                                            <p:cond evt="begin" delay="0">
                                              <p:tn val="48"/>
                                            </p:cond>
                                          </p:stCondLst>
                                          <p:endCondLst>
                                            <p:cond evt="onStopAudio" delay="0">
                                              <p:tgtEl>
                                                <p:sldTgt/>
                                              </p:tgtEl>
                                            </p:cond>
                                          </p:endCondLst>
                                        </p:cTn>
                                        <p:tgtEl>
                                          <p:sndTgt r:embed="rId2" name="chimes.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5" presetClass="entr" presetSubtype="10" fill="hold" grpId="0" nodeType="clickEffect">
                                  <p:stCondLst>
                                    <p:cond delay="0"/>
                                  </p:stCondLst>
                                  <p:childTnLst>
                                    <p:set>
                                      <p:cBhvr>
                                        <p:cTn id="54" dur="1" fill="hold">
                                          <p:stCondLst>
                                            <p:cond delay="0"/>
                                          </p:stCondLst>
                                        </p:cTn>
                                        <p:tgtEl>
                                          <p:spTgt spid="112644">
                                            <p:txEl>
                                              <p:pRg st="1" end="1"/>
                                            </p:txEl>
                                          </p:spTgt>
                                        </p:tgtEl>
                                        <p:attrNameLst>
                                          <p:attrName>style.visibility</p:attrName>
                                        </p:attrNameLst>
                                      </p:cBhvr>
                                      <p:to>
                                        <p:strVal val="visible"/>
                                      </p:to>
                                    </p:set>
                                    <p:animEffect transition="in" filter="checkerboard(across)">
                                      <p:cBhvr>
                                        <p:cTn id="55" dur="500"/>
                                        <p:tgtEl>
                                          <p:spTgt spid="112644">
                                            <p:txEl>
                                              <p:pRg st="1" end="1"/>
                                            </p:txEl>
                                          </p:spTgt>
                                        </p:tgtEl>
                                      </p:cBhvr>
                                    </p:animEffect>
                                  </p:childTnLst>
                                  <p:subTnLst>
                                    <p:audio>
                                      <p:cMediaNode>
                                        <p:cTn display="0" masterRel="sameClick">
                                          <p:stCondLst>
                                            <p:cond evt="begin" delay="0">
                                              <p:tn val="53"/>
                                            </p:cond>
                                          </p:stCondLst>
                                          <p:endCondLst>
                                            <p:cond evt="onStopAudio" delay="0">
                                              <p:tgtEl>
                                                <p:sldTgt/>
                                              </p:tgtEl>
                                            </p:cond>
                                          </p:endCondLst>
                                        </p:cTn>
                                        <p:tgtEl>
                                          <p:sndTgt r:embed="rId2" name="chimes.wav"/>
                                        </p:tgtEl>
                                      </p:cMediaNode>
                                    </p:audio>
                                  </p:subTnLst>
                                </p:cTn>
                              </p:par>
                            </p:childTnLst>
                          </p:cTn>
                        </p:par>
                      </p:childTnLst>
                    </p:cTn>
                  </p:par>
                  <p:par>
                    <p:cTn id="56" fill="hold" nodeType="clickPar">
                      <p:stCondLst>
                        <p:cond delay="indefinite"/>
                      </p:stCondLst>
                      <p:childTnLst>
                        <p:par>
                          <p:cTn id="57" fill="hold" nodeType="withGroup">
                            <p:stCondLst>
                              <p:cond delay="0"/>
                            </p:stCondLst>
                            <p:childTnLst>
                              <p:par>
                                <p:cTn id="58" presetID="5" presetClass="entr" presetSubtype="10" fill="hold" grpId="0" nodeType="clickEffect">
                                  <p:stCondLst>
                                    <p:cond delay="0"/>
                                  </p:stCondLst>
                                  <p:childTnLst>
                                    <p:set>
                                      <p:cBhvr>
                                        <p:cTn id="59" dur="1" fill="hold">
                                          <p:stCondLst>
                                            <p:cond delay="0"/>
                                          </p:stCondLst>
                                        </p:cTn>
                                        <p:tgtEl>
                                          <p:spTgt spid="112644">
                                            <p:txEl>
                                              <p:pRg st="2" end="2"/>
                                            </p:txEl>
                                          </p:spTgt>
                                        </p:tgtEl>
                                        <p:attrNameLst>
                                          <p:attrName>style.visibility</p:attrName>
                                        </p:attrNameLst>
                                      </p:cBhvr>
                                      <p:to>
                                        <p:strVal val="visible"/>
                                      </p:to>
                                    </p:set>
                                    <p:animEffect transition="in" filter="checkerboard(across)">
                                      <p:cBhvr>
                                        <p:cTn id="60" dur="500"/>
                                        <p:tgtEl>
                                          <p:spTgt spid="112644">
                                            <p:txEl>
                                              <p:pRg st="2" end="2"/>
                                            </p:txEl>
                                          </p:spTgt>
                                        </p:tgtEl>
                                      </p:cBhvr>
                                    </p:animEffect>
                                  </p:childTnLst>
                                  <p:subTnLst>
                                    <p:audio>
                                      <p:cMediaNode>
                                        <p:cTn display="0" masterRel="sameClick">
                                          <p:stCondLst>
                                            <p:cond evt="begin" delay="0">
                                              <p:tn val="58"/>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2" grpId="0" autoUpdateAnimBg="0"/>
      <p:bldP spid="112643" grpId="0" build="p" autoUpdateAnimBg="0"/>
      <p:bldP spid="112644"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4690" name="Rectangle 2"/>
          <p:cNvSpPr>
            <a:spLocks noGrp="1" noRot="1" noChangeArrowheads="1"/>
          </p:cNvSpPr>
          <p:nvPr>
            <p:ph type="title"/>
          </p:nvPr>
        </p:nvSpPr>
        <p:spPr/>
        <p:txBody>
          <a:bodyPr/>
          <a:lstStyle/>
          <a:p>
            <a:r>
              <a:rPr lang="en-GB" altLang="en-US" sz="5400">
                <a:solidFill>
                  <a:srgbClr val="FF0000"/>
                </a:solidFill>
                <a:latin typeface="Klang MT" pitchFamily="2" charset="0"/>
              </a:rPr>
              <a:t>Islam </a:t>
            </a:r>
            <a:r>
              <a:rPr lang="en-GB" altLang="en-US" sz="4000">
                <a:solidFill>
                  <a:srgbClr val="FF0000"/>
                </a:solidFill>
                <a:latin typeface="Klang MT" pitchFamily="2" charset="0"/>
              </a:rPr>
              <a:t>~ practises</a:t>
            </a:r>
          </a:p>
        </p:txBody>
      </p:sp>
      <p:sp>
        <p:nvSpPr>
          <p:cNvPr id="114691" name="Rectangle 3"/>
          <p:cNvSpPr>
            <a:spLocks noGrp="1" noRot="1" noChangeArrowheads="1"/>
          </p:cNvSpPr>
          <p:nvPr>
            <p:ph type="body" sz="half" idx="1"/>
          </p:nvPr>
        </p:nvSpPr>
        <p:spPr/>
        <p:txBody>
          <a:bodyPr/>
          <a:lstStyle/>
          <a:p>
            <a:pPr>
              <a:lnSpc>
                <a:spcPct val="90000"/>
              </a:lnSpc>
              <a:buFont typeface="Wingdings" pitchFamily="2" charset="2"/>
              <a:buNone/>
            </a:pPr>
            <a:endParaRPr lang="en-GB" altLang="en-US" sz="2000"/>
          </a:p>
          <a:p>
            <a:pPr>
              <a:lnSpc>
                <a:spcPct val="90000"/>
              </a:lnSpc>
            </a:pPr>
            <a:r>
              <a:rPr lang="en-GB" altLang="en-US" sz="2400">
                <a:solidFill>
                  <a:srgbClr val="FFFF00"/>
                </a:solidFill>
              </a:rPr>
              <a:t>The Muslim holy day is…?</a:t>
            </a:r>
          </a:p>
          <a:p>
            <a:pPr>
              <a:lnSpc>
                <a:spcPct val="90000"/>
              </a:lnSpc>
            </a:pPr>
            <a:r>
              <a:rPr lang="en-GB" altLang="en-US" sz="2400"/>
              <a:t> Friday</a:t>
            </a:r>
          </a:p>
          <a:p>
            <a:pPr>
              <a:lnSpc>
                <a:spcPct val="90000"/>
              </a:lnSpc>
            </a:pPr>
            <a:r>
              <a:rPr lang="en-GB" altLang="en-US" sz="2400">
                <a:solidFill>
                  <a:srgbClr val="FFFF00"/>
                </a:solidFill>
              </a:rPr>
              <a:t>Their place of worship is called…?</a:t>
            </a:r>
          </a:p>
          <a:p>
            <a:pPr>
              <a:lnSpc>
                <a:spcPct val="90000"/>
              </a:lnSpc>
            </a:pPr>
            <a:r>
              <a:rPr lang="en-GB" altLang="en-US" sz="2400"/>
              <a:t>A Mosque</a:t>
            </a:r>
          </a:p>
          <a:p>
            <a:pPr>
              <a:lnSpc>
                <a:spcPct val="90000"/>
              </a:lnSpc>
              <a:buFont typeface="Wingdings" pitchFamily="2" charset="2"/>
              <a:buNone/>
            </a:pPr>
            <a:endParaRPr lang="en-GB" altLang="en-US" sz="2400">
              <a:solidFill>
                <a:srgbClr val="FFFF00"/>
              </a:solidFill>
            </a:endParaRPr>
          </a:p>
        </p:txBody>
      </p:sp>
      <p:sp>
        <p:nvSpPr>
          <p:cNvPr id="114692" name="Rectangle 4"/>
          <p:cNvSpPr>
            <a:spLocks noGrp="1" noRot="1" noChangeArrowheads="1"/>
          </p:cNvSpPr>
          <p:nvPr>
            <p:ph type="body" sz="half" idx="2"/>
          </p:nvPr>
        </p:nvSpPr>
        <p:spPr/>
        <p:txBody>
          <a:bodyPr/>
          <a:lstStyle/>
          <a:p>
            <a:pPr>
              <a:lnSpc>
                <a:spcPct val="90000"/>
              </a:lnSpc>
            </a:pPr>
            <a:r>
              <a:rPr lang="en-GB" altLang="en-US" sz="2400">
                <a:solidFill>
                  <a:srgbClr val="FFFF00"/>
                </a:solidFill>
              </a:rPr>
              <a:t>The Muslim religious leader is called…?</a:t>
            </a:r>
          </a:p>
          <a:p>
            <a:pPr>
              <a:lnSpc>
                <a:spcPct val="90000"/>
              </a:lnSpc>
            </a:pPr>
            <a:r>
              <a:rPr lang="en-GB" altLang="en-US" sz="2400"/>
              <a:t>The ‘Imam’</a:t>
            </a:r>
          </a:p>
          <a:p>
            <a:pPr>
              <a:lnSpc>
                <a:spcPct val="90000"/>
              </a:lnSpc>
            </a:pPr>
            <a:r>
              <a:rPr lang="en-GB" altLang="en-US" sz="2400">
                <a:solidFill>
                  <a:srgbClr val="FFFF00"/>
                </a:solidFill>
              </a:rPr>
              <a:t>The moon and star is a symbol often used on flags and buildings of Islamic countries</a:t>
            </a:r>
          </a:p>
          <a:p>
            <a:pPr>
              <a:lnSpc>
                <a:spcPct val="90000"/>
              </a:lnSpc>
            </a:pPr>
            <a:r>
              <a:rPr lang="en-GB" altLang="en-US" sz="2000"/>
              <a:t>It goes back to the days when the Arabs travelled by night using the moon and stars for directions as it was too hot in the desert by day!</a:t>
            </a:r>
          </a:p>
        </p:txBody>
      </p:sp>
      <p:pic>
        <p:nvPicPr>
          <p:cNvPr id="114693" name="Picture 5" descr="moo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8425" y="4581525"/>
            <a:ext cx="1017588" cy="1260475"/>
          </a:xfrm>
          <a:prstGeom prst="rect">
            <a:avLst/>
          </a:prstGeom>
          <a:solidFill>
            <a:srgbClr val="FFFF00"/>
          </a:solid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4690"/>
                                        </p:tgtEl>
                                        <p:attrNameLst>
                                          <p:attrName>style.visibility</p:attrName>
                                        </p:attrNameLst>
                                      </p:cBhvr>
                                      <p:to>
                                        <p:strVal val="visible"/>
                                      </p:to>
                                    </p:set>
                                    <p:animEffect transition="in" filter="blinds(horizontal)">
                                      <p:cBhvr>
                                        <p:cTn id="7" dur="500"/>
                                        <p:tgtEl>
                                          <p:spTgt spid="114690"/>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114691">
                                            <p:txEl>
                                              <p:pRg st="1" end="1"/>
                                            </p:txEl>
                                          </p:spTgt>
                                        </p:tgtEl>
                                        <p:attrNameLst>
                                          <p:attrName>style.visibility</p:attrName>
                                        </p:attrNameLst>
                                      </p:cBhvr>
                                      <p:to>
                                        <p:strVal val="visible"/>
                                      </p:to>
                                    </p:set>
                                    <p:anim calcmode="lin" valueType="num">
                                      <p:cBhvr>
                                        <p:cTn id="12" dur="500" fill="hold"/>
                                        <p:tgtEl>
                                          <p:spTgt spid="114691">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114691">
                                            <p:txEl>
                                              <p:pRg st="1" end="1"/>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0"/>
                                            </p:cond>
                                          </p:stCondLst>
                                          <p:endCondLst>
                                            <p:cond evt="onStopAudio" delay="0">
                                              <p:tgtEl>
                                                <p:sldTgt/>
                                              </p:tgtEl>
                                            </p:cond>
                                          </p:endCondLst>
                                        </p:cTn>
                                        <p:tgtEl>
                                          <p:sndTgt r:embed="rId3" name="whoosh.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114691">
                                            <p:txEl>
                                              <p:pRg st="2" end="2"/>
                                            </p:txEl>
                                          </p:spTgt>
                                        </p:tgtEl>
                                        <p:attrNameLst>
                                          <p:attrName>style.visibility</p:attrName>
                                        </p:attrNameLst>
                                      </p:cBhvr>
                                      <p:to>
                                        <p:strVal val="visible"/>
                                      </p:to>
                                    </p:set>
                                    <p:anim calcmode="lin" valueType="num">
                                      <p:cBhvr>
                                        <p:cTn id="18" dur="500" fill="hold"/>
                                        <p:tgtEl>
                                          <p:spTgt spid="114691">
                                            <p:txEl>
                                              <p:pRg st="2" end="2"/>
                                            </p:txEl>
                                          </p:spTgt>
                                        </p:tgtEl>
                                        <p:attrNameLst>
                                          <p:attrName>ppt_w</p:attrName>
                                        </p:attrNameLst>
                                      </p:cBhvr>
                                      <p:tavLst>
                                        <p:tav tm="0">
                                          <p:val>
                                            <p:fltVal val="0"/>
                                          </p:val>
                                        </p:tav>
                                        <p:tav tm="100000">
                                          <p:val>
                                            <p:strVal val="#ppt_w"/>
                                          </p:val>
                                        </p:tav>
                                      </p:tavLst>
                                    </p:anim>
                                    <p:anim calcmode="lin" valueType="num">
                                      <p:cBhvr>
                                        <p:cTn id="19" dur="500" fill="hold"/>
                                        <p:tgtEl>
                                          <p:spTgt spid="114691">
                                            <p:txEl>
                                              <p:pRg st="2" end="2"/>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6"/>
                                            </p:cond>
                                          </p:stCondLst>
                                          <p:endCondLst>
                                            <p:cond evt="onStopAudio" delay="0">
                                              <p:tgtEl>
                                                <p:sldTgt/>
                                              </p:tgtEl>
                                            </p:cond>
                                          </p:endCondLst>
                                        </p:cTn>
                                        <p:tgtEl>
                                          <p:sndTgt r:embed="rId3" name="whoosh.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114691">
                                            <p:txEl>
                                              <p:pRg st="3" end="3"/>
                                            </p:txEl>
                                          </p:spTgt>
                                        </p:tgtEl>
                                        <p:attrNameLst>
                                          <p:attrName>style.visibility</p:attrName>
                                        </p:attrNameLst>
                                      </p:cBhvr>
                                      <p:to>
                                        <p:strVal val="visible"/>
                                      </p:to>
                                    </p:set>
                                    <p:anim calcmode="lin" valueType="num">
                                      <p:cBhvr>
                                        <p:cTn id="24" dur="500" fill="hold"/>
                                        <p:tgtEl>
                                          <p:spTgt spid="114691">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114691">
                                            <p:txEl>
                                              <p:pRg st="3" end="3"/>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2"/>
                                            </p:cond>
                                          </p:stCondLst>
                                          <p:endCondLst>
                                            <p:cond evt="onStopAudio" delay="0">
                                              <p:tgtEl>
                                                <p:sldTgt/>
                                              </p:tgtEl>
                                            </p:cond>
                                          </p:endCondLst>
                                        </p:cTn>
                                        <p:tgtEl>
                                          <p:sndTgt r:embed="rId3" name="whoosh.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3" presetClass="entr" presetSubtype="16" fill="hold" grpId="0" nodeType="clickEffect">
                                  <p:stCondLst>
                                    <p:cond delay="0"/>
                                  </p:stCondLst>
                                  <p:childTnLst>
                                    <p:set>
                                      <p:cBhvr>
                                        <p:cTn id="29" dur="1" fill="hold">
                                          <p:stCondLst>
                                            <p:cond delay="0"/>
                                          </p:stCondLst>
                                        </p:cTn>
                                        <p:tgtEl>
                                          <p:spTgt spid="114691">
                                            <p:txEl>
                                              <p:pRg st="4" end="4"/>
                                            </p:txEl>
                                          </p:spTgt>
                                        </p:tgtEl>
                                        <p:attrNameLst>
                                          <p:attrName>style.visibility</p:attrName>
                                        </p:attrNameLst>
                                      </p:cBhvr>
                                      <p:to>
                                        <p:strVal val="visible"/>
                                      </p:to>
                                    </p:set>
                                    <p:anim calcmode="lin" valueType="num">
                                      <p:cBhvr>
                                        <p:cTn id="30" dur="500" fill="hold"/>
                                        <p:tgtEl>
                                          <p:spTgt spid="114691">
                                            <p:txEl>
                                              <p:pRg st="4" end="4"/>
                                            </p:txEl>
                                          </p:spTgt>
                                        </p:tgtEl>
                                        <p:attrNameLst>
                                          <p:attrName>ppt_w</p:attrName>
                                        </p:attrNameLst>
                                      </p:cBhvr>
                                      <p:tavLst>
                                        <p:tav tm="0">
                                          <p:val>
                                            <p:fltVal val="0"/>
                                          </p:val>
                                        </p:tav>
                                        <p:tav tm="100000">
                                          <p:val>
                                            <p:strVal val="#ppt_w"/>
                                          </p:val>
                                        </p:tav>
                                      </p:tavLst>
                                    </p:anim>
                                    <p:anim calcmode="lin" valueType="num">
                                      <p:cBhvr>
                                        <p:cTn id="31" dur="500" fill="hold"/>
                                        <p:tgtEl>
                                          <p:spTgt spid="114691">
                                            <p:txEl>
                                              <p:pRg st="4" end="4"/>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8"/>
                                            </p:cond>
                                          </p:stCondLst>
                                          <p:endCondLst>
                                            <p:cond evt="onStopAudio" delay="0">
                                              <p:tgtEl>
                                                <p:sldTgt/>
                                              </p:tgtEl>
                                            </p:cond>
                                          </p:endCondLst>
                                        </p:cTn>
                                        <p:tgtEl>
                                          <p:sndTgt r:embed="rId3" name="whoosh.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12" fill="hold" nodeType="clickEffect">
                                  <p:stCondLst>
                                    <p:cond delay="0"/>
                                  </p:stCondLst>
                                  <p:childTnLst>
                                    <p:set>
                                      <p:cBhvr>
                                        <p:cTn id="35" dur="1" fill="hold">
                                          <p:stCondLst>
                                            <p:cond delay="0"/>
                                          </p:stCondLst>
                                        </p:cTn>
                                        <p:tgtEl>
                                          <p:spTgt spid="114693"/>
                                        </p:tgtEl>
                                        <p:attrNameLst>
                                          <p:attrName>style.visibility</p:attrName>
                                        </p:attrNameLst>
                                      </p:cBhvr>
                                      <p:to>
                                        <p:strVal val="visible"/>
                                      </p:to>
                                    </p:set>
                                    <p:anim calcmode="lin" valueType="num">
                                      <p:cBhvr additive="base">
                                        <p:cTn id="36" dur="500" fill="hold"/>
                                        <p:tgtEl>
                                          <p:spTgt spid="114693"/>
                                        </p:tgtEl>
                                        <p:attrNameLst>
                                          <p:attrName>ppt_x</p:attrName>
                                        </p:attrNameLst>
                                      </p:cBhvr>
                                      <p:tavLst>
                                        <p:tav tm="0">
                                          <p:val>
                                            <p:strVal val="0-#ppt_w/2"/>
                                          </p:val>
                                        </p:tav>
                                        <p:tav tm="100000">
                                          <p:val>
                                            <p:strVal val="#ppt_x"/>
                                          </p:val>
                                        </p:tav>
                                      </p:tavLst>
                                    </p:anim>
                                    <p:anim calcmode="lin" valueType="num">
                                      <p:cBhvr additive="base">
                                        <p:cTn id="37" dur="500" fill="hold"/>
                                        <p:tgtEl>
                                          <p:spTgt spid="114693"/>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14692">
                                            <p:txEl>
                                              <p:pRg st="0" end="0"/>
                                            </p:txEl>
                                          </p:spTgt>
                                        </p:tgtEl>
                                        <p:attrNameLst>
                                          <p:attrName>style.visibility</p:attrName>
                                        </p:attrNameLst>
                                      </p:cBhvr>
                                      <p:to>
                                        <p:strVal val="visible"/>
                                      </p:to>
                                    </p:set>
                                    <p:animEffect transition="in" filter="dissolve">
                                      <p:cBhvr>
                                        <p:cTn id="42" dur="500"/>
                                        <p:tgtEl>
                                          <p:spTgt spid="114692">
                                            <p:txEl>
                                              <p:pRg st="0" end="0"/>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2" name="chimes.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14692">
                                            <p:txEl>
                                              <p:pRg st="1" end="1"/>
                                            </p:txEl>
                                          </p:spTgt>
                                        </p:tgtEl>
                                        <p:attrNameLst>
                                          <p:attrName>style.visibility</p:attrName>
                                        </p:attrNameLst>
                                      </p:cBhvr>
                                      <p:to>
                                        <p:strVal val="visible"/>
                                      </p:to>
                                    </p:set>
                                    <p:animEffect transition="in" filter="dissolve">
                                      <p:cBhvr>
                                        <p:cTn id="47" dur="500"/>
                                        <p:tgtEl>
                                          <p:spTgt spid="114692">
                                            <p:txEl>
                                              <p:pRg st="1" end="1"/>
                                            </p:txEl>
                                          </p:spTgt>
                                        </p:tgtEl>
                                      </p:cBhvr>
                                    </p:animEffect>
                                  </p:childTnLst>
                                  <p:subTnLst>
                                    <p:audio>
                                      <p:cMediaNode>
                                        <p:cTn display="0" masterRel="sameClick">
                                          <p:stCondLst>
                                            <p:cond evt="begin" delay="0">
                                              <p:tn val="45"/>
                                            </p:cond>
                                          </p:stCondLst>
                                          <p:endCondLst>
                                            <p:cond evt="onStopAudio" delay="0">
                                              <p:tgtEl>
                                                <p:sldTgt/>
                                              </p:tgtEl>
                                            </p:cond>
                                          </p:endCondLst>
                                        </p:cTn>
                                        <p:tgtEl>
                                          <p:sndTgt r:embed="rId2" name="chimes.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14692">
                                            <p:txEl>
                                              <p:pRg st="2" end="2"/>
                                            </p:txEl>
                                          </p:spTgt>
                                        </p:tgtEl>
                                        <p:attrNameLst>
                                          <p:attrName>style.visibility</p:attrName>
                                        </p:attrNameLst>
                                      </p:cBhvr>
                                      <p:to>
                                        <p:strVal val="visible"/>
                                      </p:to>
                                    </p:set>
                                    <p:animEffect transition="in" filter="dissolve">
                                      <p:cBhvr>
                                        <p:cTn id="52" dur="500"/>
                                        <p:tgtEl>
                                          <p:spTgt spid="114692">
                                            <p:txEl>
                                              <p:pRg st="2" end="2"/>
                                            </p:txEl>
                                          </p:spTgt>
                                        </p:tgtEl>
                                      </p:cBhvr>
                                    </p:animEffect>
                                  </p:childTnLst>
                                  <p:subTnLst>
                                    <p:audio>
                                      <p:cMediaNode>
                                        <p:cTn display="0" masterRel="sameClick">
                                          <p:stCondLst>
                                            <p:cond evt="begin" delay="0">
                                              <p:tn val="50"/>
                                            </p:cond>
                                          </p:stCondLst>
                                          <p:endCondLst>
                                            <p:cond evt="onStopAudio" delay="0">
                                              <p:tgtEl>
                                                <p:sldTgt/>
                                              </p:tgtEl>
                                            </p:cond>
                                          </p:endCondLst>
                                        </p:cTn>
                                        <p:tgtEl>
                                          <p:sndTgt r:embed="rId2" name="chimes.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14692">
                                            <p:txEl>
                                              <p:pRg st="3" end="3"/>
                                            </p:txEl>
                                          </p:spTgt>
                                        </p:tgtEl>
                                        <p:attrNameLst>
                                          <p:attrName>style.visibility</p:attrName>
                                        </p:attrNameLst>
                                      </p:cBhvr>
                                      <p:to>
                                        <p:strVal val="visible"/>
                                      </p:to>
                                    </p:set>
                                    <p:animEffect transition="in" filter="dissolve">
                                      <p:cBhvr>
                                        <p:cTn id="57" dur="500"/>
                                        <p:tgtEl>
                                          <p:spTgt spid="114692">
                                            <p:txEl>
                                              <p:pRg st="3" end="3"/>
                                            </p:txEl>
                                          </p:spTgt>
                                        </p:tgtEl>
                                      </p:cBhvr>
                                    </p:animEffect>
                                  </p:childTnLst>
                                  <p:subTnLst>
                                    <p:audio>
                                      <p:cMediaNode>
                                        <p:cTn display="0" masterRel="sameClick">
                                          <p:stCondLst>
                                            <p:cond evt="begin" delay="0">
                                              <p:tn val="5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0" grpId="0" autoUpdateAnimBg="0"/>
      <p:bldP spid="114691" grpId="0" build="p" autoUpdateAnimBg="0"/>
      <p:bldP spid="114692"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4146" name="Rectangle 2"/>
          <p:cNvSpPr>
            <a:spLocks noGrp="1" noRot="1" noChangeArrowheads="1"/>
          </p:cNvSpPr>
          <p:nvPr>
            <p:ph type="title"/>
          </p:nvPr>
        </p:nvSpPr>
        <p:spPr/>
        <p:txBody>
          <a:bodyPr/>
          <a:lstStyle/>
          <a:p>
            <a:r>
              <a:rPr lang="en-US" altLang="en-US">
                <a:solidFill>
                  <a:srgbClr val="FFFF00"/>
                </a:solidFill>
              </a:rPr>
              <a:t>Festival of Eid ul-Fitr</a:t>
            </a:r>
            <a:endParaRPr lang="en-GB" altLang="en-US">
              <a:solidFill>
                <a:srgbClr val="FFFF00"/>
              </a:solidFill>
            </a:endParaRPr>
          </a:p>
        </p:txBody>
      </p:sp>
      <p:sp>
        <p:nvSpPr>
          <p:cNvPr id="134147" name="Rectangle 3"/>
          <p:cNvSpPr>
            <a:spLocks noGrp="1" noRot="1" noChangeArrowheads="1"/>
          </p:cNvSpPr>
          <p:nvPr>
            <p:ph type="body" sz="half" idx="1"/>
          </p:nvPr>
        </p:nvSpPr>
        <p:spPr/>
        <p:txBody>
          <a:bodyPr/>
          <a:lstStyle/>
          <a:p>
            <a:pPr>
              <a:lnSpc>
                <a:spcPct val="90000"/>
              </a:lnSpc>
              <a:buFont typeface="Wingdings" pitchFamily="2" charset="2"/>
              <a:buNone/>
            </a:pPr>
            <a:endParaRPr lang="en-GB" altLang="en-US" sz="2000"/>
          </a:p>
          <a:p>
            <a:pPr>
              <a:lnSpc>
                <a:spcPct val="90000"/>
              </a:lnSpc>
            </a:pPr>
            <a:r>
              <a:rPr lang="en-US" altLang="en-US" sz="2400" b="1"/>
              <a:t>At the end of Ramadam which is the thirty day fast there are a huge celebration. Everyone dresses in their best clothes. They go to the mosque to pray together. Special celebration meals are served up. </a:t>
            </a:r>
          </a:p>
          <a:p>
            <a:pPr>
              <a:lnSpc>
                <a:spcPct val="90000"/>
              </a:lnSpc>
            </a:pPr>
            <a:r>
              <a:rPr lang="en-US" altLang="en-US" sz="2000" b="1">
                <a:solidFill>
                  <a:srgbClr val="FFFF00"/>
                </a:solidFill>
              </a:rPr>
              <a:t>Everyone has a holiday and many big family groups of relations all get together.</a:t>
            </a:r>
            <a:endParaRPr lang="en-GB" altLang="en-US" sz="2000" b="1">
              <a:solidFill>
                <a:srgbClr val="FFFF00"/>
              </a:solidFill>
            </a:endParaRPr>
          </a:p>
        </p:txBody>
      </p:sp>
      <p:sp>
        <p:nvSpPr>
          <p:cNvPr id="134152" name="Rectangle 8"/>
          <p:cNvSpPr>
            <a:spLocks noGrp="1" noRot="1" noChangeArrowheads="1"/>
          </p:cNvSpPr>
          <p:nvPr>
            <p:ph type="body" sz="half" idx="2"/>
          </p:nvPr>
        </p:nvSpPr>
        <p:spPr>
          <a:xfrm>
            <a:off x="4608513" y="3573463"/>
            <a:ext cx="4194175" cy="2592387"/>
          </a:xfrm>
          <a:noFill/>
          <a:ln/>
        </p:spPr>
        <p:txBody>
          <a:bodyPr/>
          <a:lstStyle/>
          <a:p>
            <a:r>
              <a:rPr lang="en-US" altLang="en-US" sz="2000" b="1"/>
              <a:t>Children are given sweets, presents and often new clothes. Muslims send cards to each other to celebrate this special time. They often make offerings to the poor and sometimes buy each other presents.</a:t>
            </a:r>
            <a:endParaRPr lang="en-GB" altLang="en-US" sz="2000" b="1"/>
          </a:p>
        </p:txBody>
      </p:sp>
      <p:pic>
        <p:nvPicPr>
          <p:cNvPr id="134154" name="Picture 10" descr="cards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9700" y="1449388"/>
            <a:ext cx="2597150" cy="18875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4146"/>
                                        </p:tgtEl>
                                        <p:attrNameLst>
                                          <p:attrName>style.visibility</p:attrName>
                                        </p:attrNameLst>
                                      </p:cBhvr>
                                      <p:to>
                                        <p:strVal val="visible"/>
                                      </p:to>
                                    </p:set>
                                    <p:animEffect transition="in" filter="blinds(horizontal)">
                                      <p:cBhvr>
                                        <p:cTn id="7" dur="500"/>
                                        <p:tgtEl>
                                          <p:spTgt spid="134146"/>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134147">
                                            <p:txEl>
                                              <p:pRg st="1" end="1"/>
                                            </p:txEl>
                                          </p:spTgt>
                                        </p:tgtEl>
                                        <p:attrNameLst>
                                          <p:attrName>style.visibility</p:attrName>
                                        </p:attrNameLst>
                                      </p:cBhvr>
                                      <p:to>
                                        <p:strVal val="visible"/>
                                      </p:to>
                                    </p:set>
                                    <p:anim calcmode="lin" valueType="num">
                                      <p:cBhvr>
                                        <p:cTn id="12" dur="500" fill="hold"/>
                                        <p:tgtEl>
                                          <p:spTgt spid="134147">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134147">
                                            <p:txEl>
                                              <p:pRg st="1" end="1"/>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0"/>
                                            </p:cond>
                                          </p:stCondLst>
                                          <p:endCondLst>
                                            <p:cond evt="onStopAudio" delay="0">
                                              <p:tgtEl>
                                                <p:sldTgt/>
                                              </p:tgtEl>
                                            </p:cond>
                                          </p:endCondLst>
                                        </p:cTn>
                                        <p:tgtEl>
                                          <p:sndTgt r:embed="rId3" name="whoosh.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134147">
                                            <p:txEl>
                                              <p:pRg st="2" end="2"/>
                                            </p:txEl>
                                          </p:spTgt>
                                        </p:tgtEl>
                                        <p:attrNameLst>
                                          <p:attrName>style.visibility</p:attrName>
                                        </p:attrNameLst>
                                      </p:cBhvr>
                                      <p:to>
                                        <p:strVal val="visible"/>
                                      </p:to>
                                    </p:set>
                                    <p:anim calcmode="lin" valueType="num">
                                      <p:cBhvr>
                                        <p:cTn id="18" dur="500" fill="hold"/>
                                        <p:tgtEl>
                                          <p:spTgt spid="134147">
                                            <p:txEl>
                                              <p:pRg st="2" end="2"/>
                                            </p:txEl>
                                          </p:spTgt>
                                        </p:tgtEl>
                                        <p:attrNameLst>
                                          <p:attrName>ppt_w</p:attrName>
                                        </p:attrNameLst>
                                      </p:cBhvr>
                                      <p:tavLst>
                                        <p:tav tm="0">
                                          <p:val>
                                            <p:fltVal val="0"/>
                                          </p:val>
                                        </p:tav>
                                        <p:tav tm="100000">
                                          <p:val>
                                            <p:strVal val="#ppt_w"/>
                                          </p:val>
                                        </p:tav>
                                      </p:tavLst>
                                    </p:anim>
                                    <p:anim calcmode="lin" valueType="num">
                                      <p:cBhvr>
                                        <p:cTn id="19" dur="500" fill="hold"/>
                                        <p:tgtEl>
                                          <p:spTgt spid="134147">
                                            <p:txEl>
                                              <p:pRg st="2" end="2"/>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6"/>
                                            </p:cond>
                                          </p:stCondLst>
                                          <p:endCondLst>
                                            <p:cond evt="onStopAudio" delay="0">
                                              <p:tgtEl>
                                                <p:sldTgt/>
                                              </p:tgtEl>
                                            </p:cond>
                                          </p:endCondLst>
                                        </p:cTn>
                                        <p:tgtEl>
                                          <p:sndTgt r:embed="rId3" name="whoosh.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134152">
                                            <p:txEl>
                                              <p:pRg st="0" end="0"/>
                                            </p:txEl>
                                          </p:spTgt>
                                        </p:tgtEl>
                                        <p:attrNameLst>
                                          <p:attrName>style.visibility</p:attrName>
                                        </p:attrNameLst>
                                      </p:cBhvr>
                                      <p:to>
                                        <p:strVal val="visible"/>
                                      </p:to>
                                    </p:set>
                                    <p:animEffect transition="in" filter="wipe(up)">
                                      <p:cBhvr>
                                        <p:cTn id="24" dur="500"/>
                                        <p:tgtEl>
                                          <p:spTgt spid="134152">
                                            <p:txEl>
                                              <p:pRg st="0" end="0"/>
                                            </p:txEl>
                                          </p:spTgt>
                                        </p:tgtEl>
                                      </p:cBhvr>
                                    </p:animEffect>
                                  </p:childTnLst>
                                  <p:subTnLst>
                                    <p:audio>
                                      <p:cMediaNode>
                                        <p:cTn display="0" masterRel="sameClick">
                                          <p:stCondLst>
                                            <p:cond evt="begin" delay="0">
                                              <p:tn val="22"/>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6" grpId="0" autoUpdateAnimBg="0"/>
      <p:bldP spid="134147" grpId="0" build="p" autoUpdateAnimBg="0"/>
      <p:bldP spid="134152"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ChangeArrowheads="1"/>
          </p:cNvSpPr>
          <p:nvPr/>
        </p:nvSpPr>
        <p:spPr bwMode="auto">
          <a:xfrm>
            <a:off x="395288" y="1666875"/>
            <a:ext cx="82804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r>
              <a:rPr lang="en-US" altLang="en-US" sz="2400">
                <a:latin typeface="Comic Sans MS" pitchFamily="66" charset="0"/>
                <a:cs typeface="Arial" charset="0"/>
              </a:rPr>
              <a:t>Muslim people  have five duties which are called the Five Pillars of Islam. Every Muslim tries to carry out these five things, and it helps them to feel that they are members of the worldwide Muslim community.</a:t>
            </a:r>
            <a:br>
              <a:rPr lang="en-US" altLang="en-US" sz="2400">
                <a:latin typeface="Comic Sans MS" pitchFamily="66" charset="0"/>
                <a:cs typeface="Arial" charset="0"/>
              </a:rPr>
            </a:br>
            <a:endParaRPr lang="en-US" altLang="en-US" sz="2400">
              <a:latin typeface="Comic Sans MS" pitchFamily="66" charset="0"/>
              <a:cs typeface="Arial" charset="0"/>
            </a:endParaRPr>
          </a:p>
        </p:txBody>
      </p:sp>
      <p:sp>
        <p:nvSpPr>
          <p:cNvPr id="124931" name="Rectangle 3"/>
          <p:cNvSpPr>
            <a:spLocks noGrp="1" noRot="1" noChangeArrowheads="1"/>
          </p:cNvSpPr>
          <p:nvPr>
            <p:ph type="title"/>
          </p:nvPr>
        </p:nvSpPr>
        <p:spPr/>
        <p:txBody>
          <a:bodyPr/>
          <a:lstStyle/>
          <a:p>
            <a:r>
              <a:rPr lang="en-GB" altLang="en-US">
                <a:latin typeface="Comic Sans MS" pitchFamily="66" charset="0"/>
              </a:rPr>
              <a:t>The Five Pillars of Islam</a:t>
            </a:r>
            <a:endParaRPr lang="en-US" altLang="en-US">
              <a:latin typeface="Comic Sans MS" pitchFamily="66" charset="0"/>
            </a:endParaRPr>
          </a:p>
        </p:txBody>
      </p:sp>
      <p:pic>
        <p:nvPicPr>
          <p:cNvPr id="124932" name="Picture 4" descr="j0415316[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575" y="3716338"/>
            <a:ext cx="2736850" cy="26908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4931"/>
                                        </p:tgtEl>
                                        <p:attrNameLst>
                                          <p:attrName>style.visibility</p:attrName>
                                        </p:attrNameLst>
                                      </p:cBhvr>
                                      <p:to>
                                        <p:strVal val="visible"/>
                                      </p:to>
                                    </p:set>
                                    <p:anim calcmode="lin" valueType="num">
                                      <p:cBhvr additive="base">
                                        <p:cTn id="7" dur="500" fill="hold"/>
                                        <p:tgtEl>
                                          <p:spTgt spid="124931"/>
                                        </p:tgtEl>
                                        <p:attrNameLst>
                                          <p:attrName>ppt_x</p:attrName>
                                        </p:attrNameLst>
                                      </p:cBhvr>
                                      <p:tavLst>
                                        <p:tav tm="0">
                                          <p:val>
                                            <p:strVal val="#ppt_x"/>
                                          </p:val>
                                        </p:tav>
                                        <p:tav tm="100000">
                                          <p:val>
                                            <p:strVal val="#ppt_x"/>
                                          </p:val>
                                        </p:tav>
                                      </p:tavLst>
                                    </p:anim>
                                    <p:anim calcmode="lin" valueType="num">
                                      <p:cBhvr additive="base">
                                        <p:cTn id="8" dur="500" fill="hold"/>
                                        <p:tgtEl>
                                          <p:spTgt spid="12493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5" presetClass="entr" presetSubtype="0" fill="hold" grpId="0" nodeType="clickEffect">
                                  <p:stCondLst>
                                    <p:cond delay="0"/>
                                  </p:stCondLst>
                                  <p:childTnLst>
                                    <p:set>
                                      <p:cBhvr>
                                        <p:cTn id="12" dur="1" fill="hold">
                                          <p:stCondLst>
                                            <p:cond delay="0"/>
                                          </p:stCondLst>
                                        </p:cTn>
                                        <p:tgtEl>
                                          <p:spTgt spid="124930"/>
                                        </p:tgtEl>
                                        <p:attrNameLst>
                                          <p:attrName>style.visibility</p:attrName>
                                        </p:attrNameLst>
                                      </p:cBhvr>
                                      <p:to>
                                        <p:strVal val="visible"/>
                                      </p:to>
                                    </p:set>
                                    <p:anim calcmode="lin" valueType="num">
                                      <p:cBhvr>
                                        <p:cTn id="13" dur="1000" fill="hold"/>
                                        <p:tgtEl>
                                          <p:spTgt spid="124930"/>
                                        </p:tgtEl>
                                        <p:attrNameLst>
                                          <p:attrName>ppt_w</p:attrName>
                                        </p:attrNameLst>
                                      </p:cBhvr>
                                      <p:tavLst>
                                        <p:tav tm="0">
                                          <p:val>
                                            <p:strVal val="#ppt_w*0.70"/>
                                          </p:val>
                                        </p:tav>
                                        <p:tav tm="100000">
                                          <p:val>
                                            <p:strVal val="#ppt_w"/>
                                          </p:val>
                                        </p:tav>
                                      </p:tavLst>
                                    </p:anim>
                                    <p:anim calcmode="lin" valueType="num">
                                      <p:cBhvr>
                                        <p:cTn id="14" dur="1000" fill="hold"/>
                                        <p:tgtEl>
                                          <p:spTgt spid="124930"/>
                                        </p:tgtEl>
                                        <p:attrNameLst>
                                          <p:attrName>ppt_h</p:attrName>
                                        </p:attrNameLst>
                                      </p:cBhvr>
                                      <p:tavLst>
                                        <p:tav tm="0">
                                          <p:val>
                                            <p:strVal val="#ppt_h"/>
                                          </p:val>
                                        </p:tav>
                                        <p:tav tm="100000">
                                          <p:val>
                                            <p:strVal val="#ppt_h"/>
                                          </p:val>
                                        </p:tav>
                                      </p:tavLst>
                                    </p:anim>
                                    <p:animEffect transition="in" filter="fade">
                                      <p:cBhvr>
                                        <p:cTn id="15" dur="1000"/>
                                        <p:tgtEl>
                                          <p:spTgt spid="12493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4" presetClass="entr" presetSubtype="0" fill="hold" nodeType="clickEffect">
                                  <p:stCondLst>
                                    <p:cond delay="0"/>
                                  </p:stCondLst>
                                  <p:childTnLst>
                                    <p:set>
                                      <p:cBhvr>
                                        <p:cTn id="19" dur="1" fill="hold">
                                          <p:stCondLst>
                                            <p:cond delay="0"/>
                                          </p:stCondLst>
                                        </p:cTn>
                                        <p:tgtEl>
                                          <p:spTgt spid="124932"/>
                                        </p:tgtEl>
                                        <p:attrNameLst>
                                          <p:attrName>style.visibility</p:attrName>
                                        </p:attrNameLst>
                                      </p:cBhvr>
                                      <p:to>
                                        <p:strVal val="visible"/>
                                      </p:to>
                                    </p:set>
                                    <p:anim from="(-#ppt_w/2)" to="(#ppt_x)" calcmode="lin" valueType="num">
                                      <p:cBhvr>
                                        <p:cTn id="20" dur="600" fill="hold">
                                          <p:stCondLst>
                                            <p:cond delay="0"/>
                                          </p:stCondLst>
                                        </p:cTn>
                                        <p:tgtEl>
                                          <p:spTgt spid="124932"/>
                                        </p:tgtEl>
                                        <p:attrNameLst>
                                          <p:attrName>ppt_x</p:attrName>
                                        </p:attrNameLst>
                                      </p:cBhvr>
                                    </p:anim>
                                    <p:anim from="0" to="-1.0" calcmode="lin" valueType="num">
                                      <p:cBhvr>
                                        <p:cTn id="21" dur="200" decel="50000" autoRev="1" fill="hold">
                                          <p:stCondLst>
                                            <p:cond delay="600"/>
                                          </p:stCondLst>
                                        </p:cTn>
                                        <p:tgtEl>
                                          <p:spTgt spid="124932"/>
                                        </p:tgtEl>
                                        <p:attrNameLst>
                                          <p:attrName>xshear</p:attrName>
                                        </p:attrNameLst>
                                      </p:cBhvr>
                                    </p:anim>
                                    <p:animScale>
                                      <p:cBhvr>
                                        <p:cTn id="22" dur="200" decel="100000" autoRev="1" fill="hold">
                                          <p:stCondLst>
                                            <p:cond delay="600"/>
                                          </p:stCondLst>
                                        </p:cTn>
                                        <p:tgtEl>
                                          <p:spTgt spid="124932"/>
                                        </p:tgtEl>
                                      </p:cBhvr>
                                      <p:from x="100000" y="100000"/>
                                      <p:to x="80000" y="100000"/>
                                    </p:animScale>
                                    <p:anim by="(#ppt_h/3+#ppt_w*0.1)" calcmode="lin" valueType="num">
                                      <p:cBhvr additive="sum">
                                        <p:cTn id="23" dur="200" decel="100000" autoRev="1" fill="hold">
                                          <p:stCondLst>
                                            <p:cond delay="600"/>
                                          </p:stCondLst>
                                        </p:cTn>
                                        <p:tgtEl>
                                          <p:spTgt spid="124932"/>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0" grpId="0"/>
      <p:bldP spid="12493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rrowheads="1"/>
          </p:cNvSpPr>
          <p:nvPr>
            <p:ph type="title"/>
          </p:nvPr>
        </p:nvSpPr>
        <p:spPr/>
        <p:txBody>
          <a:bodyPr/>
          <a:lstStyle/>
          <a:p>
            <a:r>
              <a:rPr lang="en-GB" altLang="en-US">
                <a:latin typeface="Comic Sans MS" pitchFamily="66" charset="0"/>
              </a:rPr>
              <a:t>Pillar 1: </a:t>
            </a:r>
            <a:r>
              <a:rPr lang="en-US" altLang="en-US">
                <a:latin typeface="Comic Sans MS" pitchFamily="66" charset="0"/>
              </a:rPr>
              <a:t>SHAHADAH</a:t>
            </a:r>
            <a:r>
              <a:rPr lang="en-US" altLang="en-US"/>
              <a:t> </a:t>
            </a:r>
          </a:p>
        </p:txBody>
      </p:sp>
      <p:sp>
        <p:nvSpPr>
          <p:cNvPr id="125955" name="Rectangle 3"/>
          <p:cNvSpPr>
            <a:spLocks noGrp="1" noRot="1" noChangeArrowheads="1"/>
          </p:cNvSpPr>
          <p:nvPr>
            <p:ph type="body" idx="1"/>
          </p:nvPr>
        </p:nvSpPr>
        <p:spPr/>
        <p:txBody>
          <a:bodyPr/>
          <a:lstStyle/>
          <a:p>
            <a:pPr algn="ctr">
              <a:buFont typeface="Wingdings" pitchFamily="2" charset="2"/>
              <a:buNone/>
            </a:pPr>
            <a:r>
              <a:rPr lang="en-US" altLang="en-US">
                <a:latin typeface="Comic Sans MS" pitchFamily="66" charset="0"/>
              </a:rPr>
              <a:t>This Pillar is believing and saying the words. “There is no god except Allah, Muhammad is the messenger of Allah”. </a:t>
            </a:r>
          </a:p>
          <a:p>
            <a:pPr algn="ctr">
              <a:buFont typeface="Wingdings" pitchFamily="2" charset="2"/>
              <a:buNone/>
            </a:pPr>
            <a:endParaRPr lang="en-GB" altLang="en-US">
              <a:latin typeface="Comic Sans MS" pitchFamily="66" charset="0"/>
            </a:endParaRPr>
          </a:p>
          <a:p>
            <a:pPr algn="ctr">
              <a:buFont typeface="Wingdings" pitchFamily="2" charset="2"/>
              <a:buNone/>
            </a:pPr>
            <a:r>
              <a:rPr lang="en-GB" altLang="en-US">
                <a:latin typeface="Comic Sans MS" pitchFamily="66" charset="0"/>
              </a:rPr>
              <a:t>Muslims say this when they are praying</a:t>
            </a:r>
            <a:endParaRPr lang="en-US" altLang="en-US">
              <a:latin typeface="Comic Sans MS" pitchFamily="66" charset="0"/>
            </a:endParaRPr>
          </a:p>
        </p:txBody>
      </p:sp>
      <p:pic>
        <p:nvPicPr>
          <p:cNvPr id="125956" name="Picture 4" descr="j0310328[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838" y="4652963"/>
            <a:ext cx="1814512" cy="18859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125954"/>
                                        </p:tgtEl>
                                        <p:attrNameLst>
                                          <p:attrName>style.visibility</p:attrName>
                                        </p:attrNameLst>
                                      </p:cBhvr>
                                      <p:to>
                                        <p:strVal val="visible"/>
                                      </p:to>
                                    </p:set>
                                    <p:animEffect transition="in" filter="fade">
                                      <p:cBhvr>
                                        <p:cTn id="7" dur="770" decel="100000"/>
                                        <p:tgtEl>
                                          <p:spTgt spid="125954"/>
                                        </p:tgtEl>
                                      </p:cBhvr>
                                    </p:animEffect>
                                    <p:animScale>
                                      <p:cBhvr>
                                        <p:cTn id="8" dur="770" decel="100000"/>
                                        <p:tgtEl>
                                          <p:spTgt spid="125954"/>
                                        </p:tgtEl>
                                      </p:cBhvr>
                                      <p:from x="10000" y="10000"/>
                                      <p:to x="200000" y="450000"/>
                                    </p:animScale>
                                    <p:animScale>
                                      <p:cBhvr>
                                        <p:cTn id="9" dur="1230" accel="100000" fill="hold">
                                          <p:stCondLst>
                                            <p:cond delay="770"/>
                                          </p:stCondLst>
                                        </p:cTn>
                                        <p:tgtEl>
                                          <p:spTgt spid="125954"/>
                                        </p:tgtEl>
                                      </p:cBhvr>
                                      <p:from x="200000" y="450000"/>
                                      <p:to x="100000" y="100000"/>
                                    </p:animScale>
                                    <p:set>
                                      <p:cBhvr>
                                        <p:cTn id="10" dur="770" fill="hold"/>
                                        <p:tgtEl>
                                          <p:spTgt spid="125954"/>
                                        </p:tgtEl>
                                        <p:attrNameLst>
                                          <p:attrName>ppt_x</p:attrName>
                                        </p:attrNameLst>
                                      </p:cBhvr>
                                      <p:to>
                                        <p:strVal val="(0.5)"/>
                                      </p:to>
                                    </p:set>
                                    <p:anim from="(0.5)" to="(#ppt_x)" calcmode="lin" valueType="num">
                                      <p:cBhvr>
                                        <p:cTn id="11" dur="1230" accel="100000" fill="hold">
                                          <p:stCondLst>
                                            <p:cond delay="770"/>
                                          </p:stCondLst>
                                        </p:cTn>
                                        <p:tgtEl>
                                          <p:spTgt spid="125954"/>
                                        </p:tgtEl>
                                        <p:attrNameLst>
                                          <p:attrName>ppt_x</p:attrName>
                                        </p:attrNameLst>
                                      </p:cBhvr>
                                    </p:anim>
                                    <p:set>
                                      <p:cBhvr>
                                        <p:cTn id="12" dur="770" fill="hold"/>
                                        <p:tgtEl>
                                          <p:spTgt spid="125954"/>
                                        </p:tgtEl>
                                        <p:attrNameLst>
                                          <p:attrName>ppt_y</p:attrName>
                                        </p:attrNameLst>
                                      </p:cBhvr>
                                      <p:to>
                                        <p:strVal val="(#ppt_y+0.4)"/>
                                      </p:to>
                                    </p:set>
                                    <p:anim from="(#ppt_y+0.4)" to="(#ppt_y)" calcmode="lin" valueType="num">
                                      <p:cBhvr>
                                        <p:cTn id="13" dur="1230" accel="100000" fill="hold">
                                          <p:stCondLst>
                                            <p:cond delay="770"/>
                                          </p:stCondLst>
                                        </p:cTn>
                                        <p:tgtEl>
                                          <p:spTgt spid="125954"/>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25955">
                                            <p:txEl>
                                              <p:pRg st="0" end="0"/>
                                            </p:txEl>
                                          </p:spTgt>
                                        </p:tgtEl>
                                        <p:attrNameLst>
                                          <p:attrName>style.visibility</p:attrName>
                                        </p:attrNameLst>
                                      </p:cBhvr>
                                      <p:to>
                                        <p:strVal val="visible"/>
                                      </p:to>
                                    </p:set>
                                    <p:anim calcmode="lin" valueType="num">
                                      <p:cBhvr additive="base">
                                        <p:cTn id="18" dur="500" fill="hold"/>
                                        <p:tgtEl>
                                          <p:spTgt spid="125955">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259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25955">
                                            <p:txEl>
                                              <p:pRg st="2" end="2"/>
                                            </p:txEl>
                                          </p:spTgt>
                                        </p:tgtEl>
                                        <p:attrNameLst>
                                          <p:attrName>style.visibility</p:attrName>
                                        </p:attrNameLst>
                                      </p:cBhvr>
                                      <p:to>
                                        <p:strVal val="visible"/>
                                      </p:to>
                                    </p:set>
                                    <p:anim calcmode="lin" valueType="num">
                                      <p:cBhvr additive="base">
                                        <p:cTn id="24" dur="500" fill="hold"/>
                                        <p:tgtEl>
                                          <p:spTgt spid="125955">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259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12" presetClass="entr" presetSubtype="4" fill="hold" nodeType="clickEffect">
                                  <p:stCondLst>
                                    <p:cond delay="0"/>
                                  </p:stCondLst>
                                  <p:childTnLst>
                                    <p:set>
                                      <p:cBhvr>
                                        <p:cTn id="29" dur="1" fill="hold">
                                          <p:stCondLst>
                                            <p:cond delay="0"/>
                                          </p:stCondLst>
                                        </p:cTn>
                                        <p:tgtEl>
                                          <p:spTgt spid="125956"/>
                                        </p:tgtEl>
                                        <p:attrNameLst>
                                          <p:attrName>style.visibility</p:attrName>
                                        </p:attrNameLst>
                                      </p:cBhvr>
                                      <p:to>
                                        <p:strVal val="visible"/>
                                      </p:to>
                                    </p:set>
                                    <p:animEffect transition="in" filter="slide(fromBottom)">
                                      <p:cBhvr>
                                        <p:cTn id="30" dur="500"/>
                                        <p:tgtEl>
                                          <p:spTgt spid="1259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4" grpId="0"/>
      <p:bldP spid="12595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rrowheads="1"/>
          </p:cNvSpPr>
          <p:nvPr>
            <p:ph type="body" idx="1"/>
          </p:nvPr>
        </p:nvSpPr>
        <p:spPr/>
        <p:txBody>
          <a:bodyPr/>
          <a:lstStyle/>
          <a:p>
            <a:pPr algn="ctr">
              <a:buFont typeface="Wingdings" pitchFamily="2" charset="2"/>
              <a:buNone/>
            </a:pPr>
            <a:r>
              <a:rPr lang="en-US" altLang="en-US" sz="2400">
                <a:latin typeface="Comic Sans MS" pitchFamily="66" charset="0"/>
              </a:rPr>
              <a:t>This Pillar is praying five times a day. There are set prayers which Muslims should say, and all Muslims should face Mecca in Arabia when praying, and should pray on a prayer mat. People should wash before they pray. There are fixed movements, which include kneeling with the forehead placed on the ground in front. This expresses the servant status of the human being in relation to Allah. </a:t>
            </a:r>
          </a:p>
        </p:txBody>
      </p:sp>
      <p:sp>
        <p:nvSpPr>
          <p:cNvPr id="126979" name="Rectangle 3"/>
          <p:cNvSpPr>
            <a:spLocks noGrp="1" noChangeArrowheads="1"/>
          </p:cNvSpPr>
          <p:nvPr>
            <p:ph type="title"/>
          </p:nvPr>
        </p:nvSpPr>
        <p:spPr>
          <a:noFill/>
          <a:ln/>
        </p:spPr>
        <p:txBody>
          <a:bodyPr/>
          <a:lstStyle/>
          <a:p>
            <a:r>
              <a:rPr lang="en-GB" altLang="en-US">
                <a:latin typeface="Comic Sans MS" pitchFamily="66" charset="0"/>
              </a:rPr>
              <a:t>Pillar 2:</a:t>
            </a:r>
            <a:r>
              <a:rPr lang="en-US" altLang="en-US">
                <a:latin typeface="Comic Sans MS" pitchFamily="66" charset="0"/>
              </a:rPr>
              <a:t>SALAH</a:t>
            </a:r>
            <a:r>
              <a:rPr lang="en-US" altLang="en-US"/>
              <a:t> </a:t>
            </a:r>
          </a:p>
        </p:txBody>
      </p:sp>
      <p:pic>
        <p:nvPicPr>
          <p:cNvPr id="126980" name="Picture 4" descr="j0310318[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4300" y="4724400"/>
            <a:ext cx="1724025" cy="18716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6979"/>
                                        </p:tgtEl>
                                        <p:attrNameLst>
                                          <p:attrName>style.visibility</p:attrName>
                                        </p:attrNameLst>
                                      </p:cBhvr>
                                      <p:to>
                                        <p:strVal val="visible"/>
                                      </p:to>
                                    </p:set>
                                    <p:anim calcmode="lin" valueType="num">
                                      <p:cBhvr additive="base">
                                        <p:cTn id="7" dur="500" fill="hold"/>
                                        <p:tgtEl>
                                          <p:spTgt spid="126979"/>
                                        </p:tgtEl>
                                        <p:attrNameLst>
                                          <p:attrName>ppt_x</p:attrName>
                                        </p:attrNameLst>
                                      </p:cBhvr>
                                      <p:tavLst>
                                        <p:tav tm="0">
                                          <p:val>
                                            <p:strVal val="#ppt_x"/>
                                          </p:val>
                                        </p:tav>
                                        <p:tav tm="100000">
                                          <p:val>
                                            <p:strVal val="#ppt_x"/>
                                          </p:val>
                                        </p:tav>
                                      </p:tavLst>
                                    </p:anim>
                                    <p:anim calcmode="lin" valueType="num">
                                      <p:cBhvr additive="base">
                                        <p:cTn id="8" dur="500" fill="hold"/>
                                        <p:tgtEl>
                                          <p:spTgt spid="12697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26978">
                                            <p:txEl>
                                              <p:pRg st="0" end="0"/>
                                            </p:txEl>
                                          </p:spTgt>
                                        </p:tgtEl>
                                        <p:attrNameLst>
                                          <p:attrName>style.visibility</p:attrName>
                                        </p:attrNameLst>
                                      </p:cBhvr>
                                      <p:to>
                                        <p:strVal val="visible"/>
                                      </p:to>
                                    </p:set>
                                    <p:animEffect transition="in" filter="slide(fromBottom)">
                                      <p:cBhvr>
                                        <p:cTn id="13" dur="500"/>
                                        <p:tgtEl>
                                          <p:spTgt spid="126978">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2" presetClass="entr" presetSubtype="4" fill="hold" nodeType="clickEffect">
                                  <p:stCondLst>
                                    <p:cond delay="0"/>
                                  </p:stCondLst>
                                  <p:childTnLst>
                                    <p:set>
                                      <p:cBhvr>
                                        <p:cTn id="17" dur="1" fill="hold">
                                          <p:stCondLst>
                                            <p:cond delay="0"/>
                                          </p:stCondLst>
                                        </p:cTn>
                                        <p:tgtEl>
                                          <p:spTgt spid="126980"/>
                                        </p:tgtEl>
                                        <p:attrNameLst>
                                          <p:attrName>style.visibility</p:attrName>
                                        </p:attrNameLst>
                                      </p:cBhvr>
                                      <p:to>
                                        <p:strVal val="visible"/>
                                      </p:to>
                                    </p:set>
                                    <p:animEffect transition="in" filter="slide(fromBottom)">
                                      <p:cBhvr>
                                        <p:cTn id="18" dur="500"/>
                                        <p:tgtEl>
                                          <p:spTgt spid="126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8" grpId="0" build="p"/>
      <p:bldP spid="126979" grpId="0"/>
    </p:bldLst>
  </p:timing>
</p:sld>
</file>

<file path=ppt/theme/theme1.xml><?xml version="1.0" encoding="utf-8"?>
<a:theme xmlns:a="http://schemas.openxmlformats.org/drawingml/2006/main" name="Clouds">
  <a:themeElements>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Cloud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loud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Cloud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C:\My Documents\PP templates\Clouds.pot</Template>
  <TotalTime>152</TotalTime>
  <Words>816</Words>
  <Application>Microsoft Office PowerPoint</Application>
  <PresentationFormat>On-screen Show (4:3)</PresentationFormat>
  <Paragraphs>73</Paragraphs>
  <Slides>18</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Wingdings</vt:lpstr>
      <vt:lpstr>Comic Sans MS</vt:lpstr>
      <vt:lpstr>Times New Roman</vt:lpstr>
      <vt:lpstr>Klang MT</vt:lpstr>
      <vt:lpstr>Clouds</vt:lpstr>
      <vt:lpstr>PowerPoint Presentation</vt:lpstr>
      <vt:lpstr>PowerPoint Presentation</vt:lpstr>
      <vt:lpstr>PowerPoint Presentation</vt:lpstr>
      <vt:lpstr>Islam ~ how did it start?</vt:lpstr>
      <vt:lpstr>Islam ~ practises</vt:lpstr>
      <vt:lpstr>Festival of Eid ul-Fitr</vt:lpstr>
      <vt:lpstr>The Five Pillars of Islam</vt:lpstr>
      <vt:lpstr>Pillar 1: SHAHADAH </vt:lpstr>
      <vt:lpstr>Pillar 2:SALAH </vt:lpstr>
      <vt:lpstr>Pillar 3: ZAKAH</vt:lpstr>
      <vt:lpstr>Pillar 4: SAWM </vt:lpstr>
      <vt:lpstr>Pillar 5: HAJJ </vt:lpstr>
      <vt:lpstr>Islam ~ places of prayer</vt:lpstr>
      <vt:lpstr>Islam ~ The Mosque</vt:lpstr>
      <vt:lpstr>The Mosque</vt:lpstr>
      <vt:lpstr> The famous Blue Mosque</vt:lpstr>
      <vt:lpstr>Hagia Sophia</vt:lpstr>
      <vt:lpstr>Can you remember?</vt:lpstr>
    </vt:vector>
  </TitlesOfParts>
  <Company>BMBC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Islam ~ Some Key Facts</dc:title>
  <dc:creator>A satisfied Microsoft Office User</dc:creator>
  <cp:lastModifiedBy>Hugo Teruzzi</cp:lastModifiedBy>
  <cp:revision>15</cp:revision>
  <cp:lastPrinted>1601-01-01T00:00:00Z</cp:lastPrinted>
  <dcterms:created xsi:type="dcterms:W3CDTF">2002-05-11T06:38:04Z</dcterms:created>
  <dcterms:modified xsi:type="dcterms:W3CDTF">2020-05-26T16:30:16Z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9</vt:i4>
  </property>
</Properties>
</file>